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1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EF9BA-E689-AC9C-5464-DD16DFB409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7AADDB-BCB1-35E9-0EC1-62EF3D213A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3C9057-18B7-B83D-D3DA-335A10A66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02C12-8A78-4ABA-90F8-0B71EC316A59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6B4C3C-3AC1-F16A-82DA-917D6A7CA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145FA-4862-5B3E-207D-A1B37271A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5DF8A-36FB-4226-9F4D-F45EB79DA48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hcSlideMaster.Title SlideHeader">
            <a:extLst>
              <a:ext uri="{FF2B5EF4-FFF2-40B4-BE49-F238E27FC236}">
                <a16:creationId xmlns:a16="http://schemas.microsoft.com/office/drawing/2014/main" id="{CCB4CB14-F8FB-5D41-54C5-8BA4F94F5F76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532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2E945-C144-9462-7FE2-05FBCC546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F2FE96-91B4-8DF3-C623-A4220756A4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E446DC-CB12-06F6-5910-9C8087D995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9FCA37-7187-778E-CAD9-53FC4326C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02C12-8A78-4ABA-90F8-0B71EC316A59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42954C-A743-230E-DD71-CAB9620D4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BEFF89-96AB-9D6A-A736-9FDF8EDA0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5DF8A-36FB-4226-9F4D-F45EB79DA48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hcSlideMaster.Picture with CaptionHeader">
            <a:extLst>
              <a:ext uri="{FF2B5EF4-FFF2-40B4-BE49-F238E27FC236}">
                <a16:creationId xmlns:a16="http://schemas.microsoft.com/office/drawing/2014/main" id="{57473482-9EAF-44DB-B0C4-AB46E24056BD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079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528DF-918F-2EED-229D-93B395943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F29058-502E-3E5F-19F8-8308C3A962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CE76AA-C0B2-2362-DFB4-A6130B02D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02C12-8A78-4ABA-90F8-0B71EC316A59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AF671C-CD25-76D4-EBD8-DBE64890D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175EF2-7A5F-CD0F-1BE4-B6160DBAC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5DF8A-36FB-4226-9F4D-F45EB79DA48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hcSlideMaster.Title and Vertical TextHeader">
            <a:extLst>
              <a:ext uri="{FF2B5EF4-FFF2-40B4-BE49-F238E27FC236}">
                <a16:creationId xmlns:a16="http://schemas.microsoft.com/office/drawing/2014/main" id="{E82B8391-1DF8-9415-8700-A35AA9C19D70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6053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2FB3C2-BC2C-78DF-A4BC-C92884E100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CD3E56-C3E4-653F-8784-981C67B8CD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B179B7-6BE0-4588-CB7B-690BCE02C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02C12-8A78-4ABA-90F8-0B71EC316A59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CE89AB-80E1-FB05-2FBE-C5EBF16F8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7CE102-2FB1-5AD9-5958-767C837A8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5DF8A-36FB-4226-9F4D-F45EB79DA48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hcSlideMaster.Vertical Title and TextHeader">
            <a:extLst>
              <a:ext uri="{FF2B5EF4-FFF2-40B4-BE49-F238E27FC236}">
                <a16:creationId xmlns:a16="http://schemas.microsoft.com/office/drawing/2014/main" id="{776ADF4B-25A0-927B-94C7-3AA66B3292CD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107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3B893-FCFD-CB90-EE9C-40ADC1ACD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CD48C0-69AD-8E67-3AFF-CBDBD830A7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5F3C40-B179-8E16-6606-5C49CBFDC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02C12-8A78-4ABA-90F8-0B71EC316A59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03701E-8FEA-2299-BE3D-6282CB75E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406348-3C73-F6D4-6835-0AC57C44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5DF8A-36FB-4226-9F4D-F45EB79DA48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hcSlideMaster.Title and ContentHeader">
            <a:extLst>
              <a:ext uri="{FF2B5EF4-FFF2-40B4-BE49-F238E27FC236}">
                <a16:creationId xmlns:a16="http://schemas.microsoft.com/office/drawing/2014/main" id="{3DBA6EBC-1FA1-687A-17F5-42A48625BA7C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513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C331D-44DF-DBFF-5ACA-DE7644C6B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BD83CF-DEA1-721D-C62E-CBFACCCD2C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7BEEBF-E1F3-5028-5008-F609DCC97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02C12-8A78-4ABA-90F8-0B71EC316A59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9440F9-A337-66C8-D2DC-A20036778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6745CB-22D8-C32E-2461-780A9A8C7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5DF8A-36FB-4226-9F4D-F45EB79DA48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hcSlideMaster.Section HeaderHeader">
            <a:extLst>
              <a:ext uri="{FF2B5EF4-FFF2-40B4-BE49-F238E27FC236}">
                <a16:creationId xmlns:a16="http://schemas.microsoft.com/office/drawing/2014/main" id="{2CA38F0A-0D4C-9E55-B69A-3F97C470CD2B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444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AAFCE-7819-BB90-2A2C-9E9F260C2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BB936D-B2A4-C382-44CD-896849BA4C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B53079-CB15-B2CD-70AE-967D240DF7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C7987F-6A92-DD0A-6175-36449F87B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02C12-8A78-4ABA-90F8-0B71EC316A59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7F4949-36F5-83A9-79D5-7490C9FCF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ADA8F2-F2A0-B332-75A4-4559E4D2F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5DF8A-36FB-4226-9F4D-F45EB79DA48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hcSlideMaster.Two ContentHeader">
            <a:extLst>
              <a:ext uri="{FF2B5EF4-FFF2-40B4-BE49-F238E27FC236}">
                <a16:creationId xmlns:a16="http://schemas.microsoft.com/office/drawing/2014/main" id="{1803160B-0528-0F2A-97C2-55A03C08FF39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488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35D29-C700-A6ED-BC3D-02079C248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52AB1F-0768-B83F-F329-7E0C87BA10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E99B48-A614-2190-BDCA-B7866A81C3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6FEEE6-C1F8-A793-8C71-DCD494237D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7F1C39-5EE8-F575-6D7E-BE9FAA8A04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3F3D24-BD03-0B73-B6AB-44F52DA06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02C12-8A78-4ABA-90F8-0B71EC316A59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40E5B1-9689-DA6C-8CE9-89D227BD5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DD48D5-B143-C999-279B-33AFEE4FD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5DF8A-36FB-4226-9F4D-F45EB79DA48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hcSlideMaster.ComparisonHeader">
            <a:extLst>
              <a:ext uri="{FF2B5EF4-FFF2-40B4-BE49-F238E27FC236}">
                <a16:creationId xmlns:a16="http://schemas.microsoft.com/office/drawing/2014/main" id="{A160852F-BD53-0BA6-D01B-3BD7129F092E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809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D7E1E-E2C0-351C-BEE5-F32B41B7C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309638-EEEF-87F4-4A68-546AAA1FD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02C12-8A78-4ABA-90F8-0B71EC316A59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C790F4-32FC-2396-5BF9-51FFE836B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18A504-1E21-4F5E-59DC-46355E1DC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5DF8A-36FB-4226-9F4D-F45EB79DA48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hcSlideMaster.Title OnlyHeader">
            <a:extLst>
              <a:ext uri="{FF2B5EF4-FFF2-40B4-BE49-F238E27FC236}">
                <a16:creationId xmlns:a16="http://schemas.microsoft.com/office/drawing/2014/main" id="{6D53111B-233B-3B28-01CD-DD3E16677366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839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39C720-8EA3-0149-8E6B-D9E869D0E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02C12-8A78-4ABA-90F8-0B71EC316A59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0A1034-FD5F-BF60-35A2-229602615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DF1B1C-BD41-1A5B-5302-C956E8ED0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5DF8A-36FB-4226-9F4D-F45EB79DA48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hcSlideMaster.BlankHeader">
            <a:extLst>
              <a:ext uri="{FF2B5EF4-FFF2-40B4-BE49-F238E27FC236}">
                <a16:creationId xmlns:a16="http://schemas.microsoft.com/office/drawing/2014/main" id="{00BC9ADE-21D9-AEC3-770F-CE226F020B2F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251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@@TI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39C720-8EA3-0149-8E6B-D9E869D0E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02C12-8A78-4ABA-90F8-0B71EC316A59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0A1034-FD5F-BF60-35A2-229602615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DF1B1C-BD41-1A5B-5302-C956E8ED0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5DF8A-36FB-4226-9F4D-F45EB79DA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117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3A8E0-17C1-B853-747D-9D910C7EF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B3596-A81E-877F-8DEF-FE6C64F172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7232FF-DBEB-46F5-8D6D-410C122210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35A85F-8AD7-82D3-6A9A-B9CCDC2E3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02C12-8A78-4ABA-90F8-0B71EC316A59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AE7AF0-C3F6-4250-EF05-97C798CE1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1B13A0-12B8-D297-F168-4A8289870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5DF8A-36FB-4226-9F4D-F45EB79DA48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hcSlideMaster.Content with CaptionHeader">
            <a:extLst>
              <a:ext uri="{FF2B5EF4-FFF2-40B4-BE49-F238E27FC236}">
                <a16:creationId xmlns:a16="http://schemas.microsoft.com/office/drawing/2014/main" id="{9F4B1015-2CD3-298D-3387-47BA5D84E89E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031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14DB7E-66CA-BB9E-B713-85F2284F6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B8D804-983A-4F94-D1E0-B91FA29952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83E5F8-43EF-792B-332D-F5B9F97EB4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A802C12-8A78-4ABA-90F8-0B71EC316A59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81575A-A622-1934-C544-7D77868412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D79A1C-2D64-37E9-148C-EE624D474B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095DF8A-36FB-4226-9F4D-F45EB79DA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883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Slide1Footer" descr="  ">
            <a:extLst>
              <a:ext uri="{FF2B5EF4-FFF2-40B4-BE49-F238E27FC236}">
                <a16:creationId xmlns:a16="http://schemas.microsoft.com/office/drawing/2014/main" id="{574DB0A3-688D-BA00-CEEF-9478203FA63F}"/>
              </a:ext>
            </a:extLst>
          </p:cNvPr>
          <p:cNvSpPr txBox="1"/>
          <p:nvPr/>
        </p:nvSpPr>
        <p:spPr>
          <a:xfrm>
            <a:off x="0" y="6537960"/>
            <a:ext cx="242374" cy="223138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z="850">
                <a:solidFill>
                  <a:srgbClr val="000000"/>
                </a:solidFill>
                <a:latin typeface="Microsoft Sans Serif" panose="020B0604020202020204" pitchFamily="34" charset="0"/>
              </a:rPr>
              <a:t>  </a:t>
            </a:r>
          </a:p>
        </p:txBody>
      </p:sp>
    </p:spTree>
    <p:extLst>
      <p:ext uri="{BB962C8B-B14F-4D97-AF65-F5344CB8AC3E}">
        <p14:creationId xmlns:p14="http://schemas.microsoft.com/office/powerpoint/2010/main" val="3047348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8314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3801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4513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2135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5658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</Words>
  <Application>Microsoft Office PowerPoint</Application>
  <PresentationFormat>Widescreen</PresentationFormat>
  <Paragraphs>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Aptos</vt:lpstr>
      <vt:lpstr>Aptos Display</vt:lpstr>
      <vt:lpstr>Arial</vt:lpstr>
      <vt:lpstr>Microsoft Sans Serif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Onukwugha, Alexander (Contractor)</dc:creator>
  <cp:lastModifiedBy>Onukwugha, Alexander (Contractor)</cp:lastModifiedBy>
  <cp:revision>1</cp:revision>
  <dcterms:created xsi:type="dcterms:W3CDTF">2024-05-01T21:07:30Z</dcterms:created>
  <dcterms:modified xsi:type="dcterms:W3CDTF">2024-05-01T21:31:00Z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1f1572c4-ec57-4a13-88a4-b870aa3d3fff</vt:lpwstr>
  </property>
  <property fmtid="{D5CDD505-2E9C-101B-9397-08002B2CF9AE}" pid="3" name="ContainsCUI">
    <vt:lpwstr>No</vt:lpwstr>
  </property>
</Properties>
</file>