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6F4F-6D68-2025-FDA1-7EFBC3784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859F2-E635-A3EA-2BEE-B61628128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3DAA-97C5-9EC9-6086-AF846DA6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B9B4-F5B1-8162-93D3-4AA084F2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5A66-EC7F-0F10-BB2E-DCC2288A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0DE6DC2B-F0DE-1A51-4C49-DAFBACE5693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5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E39C-F7A0-F500-7B44-F8D59B89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B68AB-BB40-3CF8-C4DF-0023B81CF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A5D82-3C94-8247-B802-6D6A243D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30006-1913-C85A-7B34-6F5C0F75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27B4-D95E-3CA3-5EDD-393FB45A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0878C-F6C7-19F3-6C83-DB6D0B79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Picture with CaptionHeader">
            <a:extLst>
              <a:ext uri="{FF2B5EF4-FFF2-40B4-BE49-F238E27FC236}">
                <a16:creationId xmlns:a16="http://schemas.microsoft.com/office/drawing/2014/main" id="{62898522-E84F-9AF3-5E47-3C6C5E6617F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097B-5AE8-26D8-A063-B11E479B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C8824-DB55-792E-DEFD-AC88A71FE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10194-106D-9F57-8463-73BB6864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8833A-37F2-966C-6A5E-FDEA3487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D9C4-6973-F96C-D635-20F1B8DA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Vertical TextHeader">
            <a:extLst>
              <a:ext uri="{FF2B5EF4-FFF2-40B4-BE49-F238E27FC236}">
                <a16:creationId xmlns:a16="http://schemas.microsoft.com/office/drawing/2014/main" id="{F560848C-EF7B-B67B-9A90-FD2A52E91E1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8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16CEF-66AE-3E5D-F298-171F21B94B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7511F-A485-FA59-B98A-ABDEDA656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B889-AF4E-B781-5BCD-E6A23518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820EE-DD69-C180-7916-52E35EB8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C2D0C-ED76-A243-72D7-A141E25E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Vertical Title and TextHeader">
            <a:extLst>
              <a:ext uri="{FF2B5EF4-FFF2-40B4-BE49-F238E27FC236}">
                <a16:creationId xmlns:a16="http://schemas.microsoft.com/office/drawing/2014/main" id="{7AFA19A8-0D17-40D4-D3BE-F7F9A2C178C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DF9C-8309-B062-A45A-C4D21D9E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9DD2D-D040-0AA6-CDC3-02FBA8E28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C459-1EDB-793B-62E0-3CBDE98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D3F8-9DBE-F0C7-B9B1-BE2613AB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D90C8-BEF3-9710-FD77-5277FF5A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Title and ContentHeader">
            <a:extLst>
              <a:ext uri="{FF2B5EF4-FFF2-40B4-BE49-F238E27FC236}">
                <a16:creationId xmlns:a16="http://schemas.microsoft.com/office/drawing/2014/main" id="{90A13C70-1EAA-7361-33FE-7252EFD3D3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E2FE-6DB8-11CB-B63B-F885A974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85CF6-F60B-9002-BA63-5980E447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7776A-D83C-8574-85B9-E65FED9C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CFA4-7ED4-5CC4-E1F0-6BEA2F14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0962E-E7B4-B9E6-2645-5EE662E8E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hcSlideMaster.Section HeaderHeader">
            <a:extLst>
              <a:ext uri="{FF2B5EF4-FFF2-40B4-BE49-F238E27FC236}">
                <a16:creationId xmlns:a16="http://schemas.microsoft.com/office/drawing/2014/main" id="{D7692226-29CB-C978-AB7B-0757C6ABC735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2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C329-D8BC-B8E6-97E9-EB0C6144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5AF22-487D-6CDF-303D-318ABBFD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F41A2-C8B3-6563-A2ED-5087800A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26A29-489A-04AC-781F-EE86EC33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FECAA-84A3-CBFE-BA72-850E5AEB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A0285-6C56-06D5-A901-3E0F7CDF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Two ContentHeader">
            <a:extLst>
              <a:ext uri="{FF2B5EF4-FFF2-40B4-BE49-F238E27FC236}">
                <a16:creationId xmlns:a16="http://schemas.microsoft.com/office/drawing/2014/main" id="{06CFE88D-E156-24E7-0CBE-9551313E5FC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5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FD51-D827-707E-D095-DAFB9E82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A007B-31A3-5816-87B2-E0B090FC5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8025C-E1DB-A874-AF87-DBE9426B3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CFAB1-BA4A-3A98-F62D-E5908E060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FF4B8-BCBE-18A4-1EB1-C83F45DDB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86CBB-BE0A-FD5C-57CE-6B9CA5F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FB316-58BC-325E-0771-71061890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A0399-7690-21AC-9AE5-8069D512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hcSlideMaster.ComparisonHeader">
            <a:extLst>
              <a:ext uri="{FF2B5EF4-FFF2-40B4-BE49-F238E27FC236}">
                <a16:creationId xmlns:a16="http://schemas.microsoft.com/office/drawing/2014/main" id="{07FB7B4E-1419-4AE5-9AF9-8E166A9AD82A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B13C-AE54-8E06-6C25-CEB2EC9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40316-A312-DD16-E3AC-2A60FA86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64FED-F1FA-94E6-620F-97727559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1686E-5039-A501-64C8-8D285FE0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cSlideMaster.Title OnlyHeader">
            <a:extLst>
              <a:ext uri="{FF2B5EF4-FFF2-40B4-BE49-F238E27FC236}">
                <a16:creationId xmlns:a16="http://schemas.microsoft.com/office/drawing/2014/main" id="{06945477-48DD-3367-9C5D-15E85DD94C14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525EE-3A18-EA9A-8904-05244244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43AE8-F4C4-CF30-E716-C2D7ADC1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43F83-0012-0B87-0181-EFE271EB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BA3D3E39-B4E7-0EA1-05B8-C0E521E7A690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525EE-3A18-EA9A-8904-05244244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43AE8-F4C4-CF30-E716-C2D7ADC1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43F83-0012-0B87-0181-EFE271EB5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8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7FA1-A962-4578-9682-CFC3BC5D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A6952-FA42-2959-D0C6-34042296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CE61A-E807-2DA0-BBF1-BB490D4D1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02FAB-2DF9-617B-6FC3-28C7844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54F1C-9830-6D80-19EA-2D70F738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F2E32-14AC-6C07-60D0-A78AE3EF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cSlideMaster.Content with CaptionHeader">
            <a:extLst>
              <a:ext uri="{FF2B5EF4-FFF2-40B4-BE49-F238E27FC236}">
                <a16:creationId xmlns:a16="http://schemas.microsoft.com/office/drawing/2014/main" id="{6C5D9A77-DE6B-15CA-15EF-372587F4AA13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A50DB-7314-323F-A2DA-C4A1AE60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0297-D5C3-B9A2-E76D-9A46DADA5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70AA6-AAC8-72DA-7D75-CD4EA3F30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2F6AC6-C42A-4E8F-8BF8-A8BAB8C3D24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8A32C-DD25-F58F-18BF-E855B31F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B1A4E-556D-3CE9-68D0-6F2E5DD04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44239-83C3-454C-B2BF-C09DA436C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Slide1Footer" descr="  ">
            <a:extLst>
              <a:ext uri="{FF2B5EF4-FFF2-40B4-BE49-F238E27FC236}">
                <a16:creationId xmlns:a16="http://schemas.microsoft.com/office/drawing/2014/main" id="{1FD22D95-87B1-9463-B028-7D6C44AE4B1A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29823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47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8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7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8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7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14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99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Slide1Footer" descr="  ">
            <a:extLst>
              <a:ext uri="{FF2B5EF4-FFF2-40B4-BE49-F238E27FC236}">
                <a16:creationId xmlns:a16="http://schemas.microsoft.com/office/drawing/2014/main" id="{7229939B-CB6D-1AEA-21C8-281670087E6C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89709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587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9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24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Onukwugha, Alexander (Contractor)</dc:creator>
  <cp:lastModifiedBy>Onukwugha, Alexander (Contractor)</cp:lastModifiedBy>
  <cp:revision>3</cp:revision>
  <dcterms:created xsi:type="dcterms:W3CDTF">2024-05-01T21:54:49Z</dcterms:created>
  <dcterms:modified xsi:type="dcterms:W3CDTF">2024-05-07T14:02:57Z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e24ee3b2-a076-430c-8a8d-4ba4a57182b3</vt:lpwstr>
  </property>
  <property fmtid="{D5CDD505-2E9C-101B-9397-08002B2CF9AE}" pid="3" name="ContainsCUI">
    <vt:lpwstr>No</vt:lpwstr>
  </property>
</Properties>
</file>