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7"/>
  </p:notesMasterIdLst>
  <p:sldIdLst>
    <p:sldId id="270" r:id="rId2"/>
    <p:sldId id="271" r:id="rId3"/>
    <p:sldId id="269" r:id="rId4"/>
    <p:sldId id="268"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CC900"/>
    <a:srgbClr val="9BBCE5"/>
    <a:srgbClr val="87AEDD"/>
    <a:srgbClr val="5D91D1"/>
    <a:srgbClr val="EBF6F9"/>
    <a:srgbClr val="FF3333"/>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94263E-22E9-408C-A98F-5025301EB948}" v="1" dt="2024-05-13T20:21:46.5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2" autoAdjust="0"/>
  </p:normalViewPr>
  <p:slideViewPr>
    <p:cSldViewPr>
      <p:cViewPr varScale="1">
        <p:scale>
          <a:sx n="73" d="100"/>
          <a:sy n="73" d="100"/>
        </p:scale>
        <p:origin x="108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ets, Micaela T." userId="c3fa524e-848f-49c7-a673-4e29af33f4e5" providerId="ADAL" clId="{F394263E-22E9-408C-A98F-5025301EB948}"/>
    <pc:docChg chg="undo custSel modSld modMainMaster">
      <pc:chgData name="Teets, Micaela T." userId="c3fa524e-848f-49c7-a673-4e29af33f4e5" providerId="ADAL" clId="{F394263E-22E9-408C-A98F-5025301EB948}" dt="2024-05-13T20:23:05.181" v="108" actId="255"/>
      <pc:docMkLst>
        <pc:docMk/>
      </pc:docMkLst>
      <pc:sldChg chg="addSp modSp mod">
        <pc:chgData name="Teets, Micaela T." userId="c3fa524e-848f-49c7-a673-4e29af33f4e5" providerId="ADAL" clId="{F394263E-22E9-408C-A98F-5025301EB948}" dt="2024-05-13T20:23:05.181" v="108" actId="255"/>
        <pc:sldMkLst>
          <pc:docMk/>
          <pc:sldMk cId="307021251" sldId="270"/>
        </pc:sldMkLst>
        <pc:spChg chg="mod">
          <ac:chgData name="Teets, Micaela T." userId="c3fa524e-848f-49c7-a673-4e29af33f4e5" providerId="ADAL" clId="{F394263E-22E9-408C-A98F-5025301EB948}" dt="2024-05-13T20:23:05.181" v="108" actId="255"/>
          <ac:spMkLst>
            <pc:docMk/>
            <pc:sldMk cId="307021251" sldId="270"/>
            <ac:spMk id="2" creationId="{00000000-0000-0000-0000-000000000000}"/>
          </ac:spMkLst>
        </pc:spChg>
        <pc:spChg chg="mod ord modVis">
          <ac:chgData name="Teets, Micaela T." userId="c3fa524e-848f-49c7-a673-4e29af33f4e5" providerId="ADAL" clId="{F394263E-22E9-408C-A98F-5025301EB948}" dt="2024-05-13T20:21:46.581" v="95"/>
          <ac:spMkLst>
            <pc:docMk/>
            <pc:sldMk cId="307021251" sldId="270"/>
            <ac:spMk id="5" creationId="{C07589C9-6070-A7FD-D86C-026CE54A3858}"/>
          </ac:spMkLst>
        </pc:spChg>
        <pc:spChg chg="add">
          <ac:chgData name="Teets, Micaela T." userId="c3fa524e-848f-49c7-a673-4e29af33f4e5" providerId="ADAL" clId="{F394263E-22E9-408C-A98F-5025301EB948}" dt="2024-05-13T20:21:46.581" v="95"/>
          <ac:spMkLst>
            <pc:docMk/>
            <pc:sldMk cId="307021251" sldId="270"/>
            <ac:spMk id="11" creationId="{DEE2AD96-B495-4E06-9291-B71706F728CB}"/>
          </ac:spMkLst>
        </pc:spChg>
        <pc:spChg chg="add">
          <ac:chgData name="Teets, Micaela T." userId="c3fa524e-848f-49c7-a673-4e29af33f4e5" providerId="ADAL" clId="{F394263E-22E9-408C-A98F-5025301EB948}" dt="2024-05-13T20:21:46.581" v="95"/>
          <ac:spMkLst>
            <pc:docMk/>
            <pc:sldMk cId="307021251" sldId="270"/>
            <ac:spMk id="13" creationId="{53CF6D67-C5A8-4ADD-9E8E-1E38CA1D3166}"/>
          </ac:spMkLst>
        </pc:spChg>
        <pc:spChg chg="add">
          <ac:chgData name="Teets, Micaela T." userId="c3fa524e-848f-49c7-a673-4e29af33f4e5" providerId="ADAL" clId="{F394263E-22E9-408C-A98F-5025301EB948}" dt="2024-05-13T20:21:46.581" v="95"/>
          <ac:spMkLst>
            <pc:docMk/>
            <pc:sldMk cId="307021251" sldId="270"/>
            <ac:spMk id="15" creationId="{86909FA0-B515-4681-B7A8-FA281D133B94}"/>
          </ac:spMkLst>
        </pc:spChg>
        <pc:spChg chg="add">
          <ac:chgData name="Teets, Micaela T." userId="c3fa524e-848f-49c7-a673-4e29af33f4e5" providerId="ADAL" clId="{F394263E-22E9-408C-A98F-5025301EB948}" dt="2024-05-13T20:21:46.581" v="95"/>
          <ac:spMkLst>
            <pc:docMk/>
            <pc:sldMk cId="307021251" sldId="270"/>
            <ac:spMk id="17" creationId="{21C9FE86-FCC3-4A31-AA1C-C882262B7FE7}"/>
          </ac:spMkLst>
        </pc:spChg>
        <pc:spChg chg="add">
          <ac:chgData name="Teets, Micaela T." userId="c3fa524e-848f-49c7-a673-4e29af33f4e5" providerId="ADAL" clId="{F394263E-22E9-408C-A98F-5025301EB948}" dt="2024-05-13T20:21:46.581" v="95"/>
          <ac:spMkLst>
            <pc:docMk/>
            <pc:sldMk cId="307021251" sldId="270"/>
            <ac:spMk id="19" creationId="{7D96243B-ECED-4B71-8E06-AE9A285EAD20}"/>
          </ac:spMkLst>
        </pc:spChg>
        <pc:spChg chg="add">
          <ac:chgData name="Teets, Micaela T." userId="c3fa524e-848f-49c7-a673-4e29af33f4e5" providerId="ADAL" clId="{F394263E-22E9-408C-A98F-5025301EB948}" dt="2024-05-13T20:21:46.581" v="95"/>
          <ac:spMkLst>
            <pc:docMk/>
            <pc:sldMk cId="307021251" sldId="270"/>
            <ac:spMk id="21" creationId="{A09989E4-EFDC-4A90-A633-E0525FB4139E}"/>
          </ac:spMkLst>
        </pc:spChg>
      </pc:sldChg>
      <pc:sldMasterChg chg="modSldLayout">
        <pc:chgData name="Teets, Micaela T." userId="c3fa524e-848f-49c7-a673-4e29af33f4e5" providerId="ADAL" clId="{F394263E-22E9-408C-A98F-5025301EB948}" dt="2024-05-13T20:21:46.581" v="95"/>
        <pc:sldMasterMkLst>
          <pc:docMk/>
          <pc:sldMasterMk cId="2781819873" sldId="2147483648"/>
        </pc:sldMasterMkLst>
        <pc:sldLayoutChg chg="modSp mod">
          <pc:chgData name="Teets, Micaela T." userId="c3fa524e-848f-49c7-a673-4e29af33f4e5" providerId="ADAL" clId="{F394263E-22E9-408C-A98F-5025301EB948}" dt="2024-05-13T20:21:46.581" v="95"/>
          <pc:sldLayoutMkLst>
            <pc:docMk/>
            <pc:sldMasterMk cId="2781819873" sldId="2147483648"/>
            <pc:sldLayoutMk cId="2133082772" sldId="2147483649"/>
          </pc:sldLayoutMkLst>
          <pc:spChg chg="mod ord modVis">
            <ac:chgData name="Teets, Micaela T." userId="c3fa524e-848f-49c7-a673-4e29af33f4e5" providerId="ADAL" clId="{F394263E-22E9-408C-A98F-5025301EB948}" dt="2024-05-13T20:21:46.581" v="95"/>
            <ac:spMkLst>
              <pc:docMk/>
              <pc:sldMasterMk cId="2781819873" sldId="2147483648"/>
              <pc:sldLayoutMk cId="2133082772" sldId="2147483649"/>
              <ac:spMk id="7" creationId="{7AB26A14-EB77-0CAA-5631-8A21611A997F}"/>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3636670532" sldId="2147483650"/>
          </pc:sldLayoutMkLst>
          <pc:spChg chg="mod ord modVis">
            <ac:chgData name="Teets, Micaela T." userId="c3fa524e-848f-49c7-a673-4e29af33f4e5" providerId="ADAL" clId="{F394263E-22E9-408C-A98F-5025301EB948}" dt="2024-05-13T20:21:46.581" v="95"/>
            <ac:spMkLst>
              <pc:docMk/>
              <pc:sldMasterMk cId="2781819873" sldId="2147483648"/>
              <pc:sldLayoutMk cId="3636670532" sldId="2147483650"/>
              <ac:spMk id="7" creationId="{F5F9F8B1-58E8-F0BF-9BEA-2BCAB4706A9F}"/>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686756999" sldId="2147483651"/>
          </pc:sldLayoutMkLst>
          <pc:spChg chg="mod ord modVis">
            <ac:chgData name="Teets, Micaela T." userId="c3fa524e-848f-49c7-a673-4e29af33f4e5" providerId="ADAL" clId="{F394263E-22E9-408C-A98F-5025301EB948}" dt="2024-05-13T20:21:46.581" v="95"/>
            <ac:spMkLst>
              <pc:docMk/>
              <pc:sldMasterMk cId="2781819873" sldId="2147483648"/>
              <pc:sldLayoutMk cId="686756999" sldId="2147483651"/>
              <ac:spMk id="7" creationId="{DB9AC4C8-32EC-4737-0AAA-9615D3A33FD6}"/>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2988946257" sldId="2147483652"/>
          </pc:sldLayoutMkLst>
          <pc:spChg chg="mod ord modVis">
            <ac:chgData name="Teets, Micaela T." userId="c3fa524e-848f-49c7-a673-4e29af33f4e5" providerId="ADAL" clId="{F394263E-22E9-408C-A98F-5025301EB948}" dt="2024-05-13T20:21:46.581" v="95"/>
            <ac:spMkLst>
              <pc:docMk/>
              <pc:sldMasterMk cId="2781819873" sldId="2147483648"/>
              <pc:sldLayoutMk cId="2988946257" sldId="2147483652"/>
              <ac:spMk id="8" creationId="{084D92AA-5A7D-9035-F5CC-1FDB00EF596F}"/>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3410205304" sldId="2147483653"/>
          </pc:sldLayoutMkLst>
          <pc:spChg chg="mod ord modVis">
            <ac:chgData name="Teets, Micaela T." userId="c3fa524e-848f-49c7-a673-4e29af33f4e5" providerId="ADAL" clId="{F394263E-22E9-408C-A98F-5025301EB948}" dt="2024-05-13T20:21:46.581" v="95"/>
            <ac:spMkLst>
              <pc:docMk/>
              <pc:sldMasterMk cId="2781819873" sldId="2147483648"/>
              <pc:sldLayoutMk cId="3410205304" sldId="2147483653"/>
              <ac:spMk id="10" creationId="{F51C8544-3484-DFC0-AE67-9E221CEEC8A4}"/>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3586872338" sldId="2147483654"/>
          </pc:sldLayoutMkLst>
          <pc:spChg chg="mod ord modVis">
            <ac:chgData name="Teets, Micaela T." userId="c3fa524e-848f-49c7-a673-4e29af33f4e5" providerId="ADAL" clId="{F394263E-22E9-408C-A98F-5025301EB948}" dt="2024-05-13T20:21:46.581" v="95"/>
            <ac:spMkLst>
              <pc:docMk/>
              <pc:sldMasterMk cId="2781819873" sldId="2147483648"/>
              <pc:sldLayoutMk cId="3586872338" sldId="2147483654"/>
              <ac:spMk id="6" creationId="{23BFCED8-533C-62E7-45DD-D6D65DB9F168}"/>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3820298794" sldId="2147483655"/>
          </pc:sldLayoutMkLst>
          <pc:spChg chg="mod ord modVis">
            <ac:chgData name="Teets, Micaela T." userId="c3fa524e-848f-49c7-a673-4e29af33f4e5" providerId="ADAL" clId="{F394263E-22E9-408C-A98F-5025301EB948}" dt="2024-05-13T20:21:46.581" v="95"/>
            <ac:spMkLst>
              <pc:docMk/>
              <pc:sldMasterMk cId="2781819873" sldId="2147483648"/>
              <pc:sldLayoutMk cId="3820298794" sldId="2147483655"/>
              <ac:spMk id="5" creationId="{D17473D9-05A8-0D6F-EC46-4429D4E38581}"/>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2591812207" sldId="2147483656"/>
          </pc:sldLayoutMkLst>
          <pc:spChg chg="mod ord modVis">
            <ac:chgData name="Teets, Micaela T." userId="c3fa524e-848f-49c7-a673-4e29af33f4e5" providerId="ADAL" clId="{F394263E-22E9-408C-A98F-5025301EB948}" dt="2024-05-13T20:21:46.581" v="95"/>
            <ac:spMkLst>
              <pc:docMk/>
              <pc:sldMasterMk cId="2781819873" sldId="2147483648"/>
              <pc:sldLayoutMk cId="2591812207" sldId="2147483656"/>
              <ac:spMk id="8" creationId="{238F08FE-4D0C-6F0B-B910-3EB4CE53E103}"/>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1956291631" sldId="2147483657"/>
          </pc:sldLayoutMkLst>
          <pc:spChg chg="mod ord modVis">
            <ac:chgData name="Teets, Micaela T." userId="c3fa524e-848f-49c7-a673-4e29af33f4e5" providerId="ADAL" clId="{F394263E-22E9-408C-A98F-5025301EB948}" dt="2024-05-13T20:21:46.581" v="95"/>
            <ac:spMkLst>
              <pc:docMk/>
              <pc:sldMasterMk cId="2781819873" sldId="2147483648"/>
              <pc:sldLayoutMk cId="1956291631" sldId="2147483657"/>
              <ac:spMk id="8" creationId="{57986750-0C9F-9765-5634-8C7C4B281E5D}"/>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604798777" sldId="2147483658"/>
          </pc:sldLayoutMkLst>
          <pc:spChg chg="mod ord modVis">
            <ac:chgData name="Teets, Micaela T." userId="c3fa524e-848f-49c7-a673-4e29af33f4e5" providerId="ADAL" clId="{F394263E-22E9-408C-A98F-5025301EB948}" dt="2024-05-13T20:21:46.581" v="95"/>
            <ac:spMkLst>
              <pc:docMk/>
              <pc:sldMasterMk cId="2781819873" sldId="2147483648"/>
              <pc:sldLayoutMk cId="604798777" sldId="2147483658"/>
              <ac:spMk id="7" creationId="{F3266231-2001-1FDC-7C4E-78D61B64ADA6}"/>
            </ac:spMkLst>
          </pc:spChg>
        </pc:sldLayoutChg>
        <pc:sldLayoutChg chg="modSp mod">
          <pc:chgData name="Teets, Micaela T." userId="c3fa524e-848f-49c7-a673-4e29af33f4e5" providerId="ADAL" clId="{F394263E-22E9-408C-A98F-5025301EB948}" dt="2024-05-13T20:21:46.581" v="95"/>
          <pc:sldLayoutMkLst>
            <pc:docMk/>
            <pc:sldMasterMk cId="2781819873" sldId="2147483648"/>
            <pc:sldLayoutMk cId="4194338815" sldId="2147483659"/>
          </pc:sldLayoutMkLst>
          <pc:spChg chg="mod ord modVis">
            <ac:chgData name="Teets, Micaela T." userId="c3fa524e-848f-49c7-a673-4e29af33f4e5" providerId="ADAL" clId="{F394263E-22E9-408C-A98F-5025301EB948}" dt="2024-05-13T20:21:46.581" v="95"/>
            <ac:spMkLst>
              <pc:docMk/>
              <pc:sldMasterMk cId="2781819873" sldId="2147483648"/>
              <pc:sldLayoutMk cId="4194338815" sldId="2147483659"/>
              <ac:spMk id="7" creationId="{BFE19723-04B4-DFB1-EB24-A20471EB2CEF}"/>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F2CC86-AAA2-41A5-A914-E8601E313DF9}" type="datetimeFigureOut">
              <a:rPr lang="en-US" smtClean="0"/>
              <a:pPr/>
              <a:t>5/13/2024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7C1D8B-8D33-42F4-B33F-C3C0D0734D4C}" type="slidenum">
              <a:rPr lang="en-US" smtClean="0"/>
              <a:pPr/>
              <a:t>‹#›</a:t>
            </a:fld>
            <a:endParaRPr lang="en-US"/>
          </a:p>
        </p:txBody>
      </p:sp>
    </p:spTree>
    <p:extLst>
      <p:ext uri="{BB962C8B-B14F-4D97-AF65-F5344CB8AC3E}">
        <p14:creationId xmlns:p14="http://schemas.microsoft.com/office/powerpoint/2010/main" val="3449682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BC7C1D8B-8D33-42F4-B33F-C3C0D0734D4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6827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BC7C1D8B-8D33-42F4-B33F-C3C0D0734D4C}"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81617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5508D89-6BE7-4307-9C0C-D62D9956D7BB}"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2133082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508D89-6BE7-4307-9C0C-D62D9956D7BB}"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60479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508D89-6BE7-4307-9C0C-D62D9956D7BB}"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419433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accent1">
                <a:lumMod val="75000"/>
              </a:schemeClr>
            </a:gs>
            <a:gs pos="100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rgbClr val="0000FF"/>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5508D89-6BE7-4307-9C0C-D62D9956D7BB}"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636670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508D89-6BE7-4307-9C0C-D62D9956D7BB}" type="datetimeFigureOut">
              <a:rPr lang="en-US" smtClean="0"/>
              <a:pPr/>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686756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508D89-6BE7-4307-9C0C-D62D9956D7BB}" type="datetimeFigureOut">
              <a:rPr lang="en-US" smtClean="0"/>
              <a:pPr/>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298894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508D89-6BE7-4307-9C0C-D62D9956D7BB}" type="datetimeFigureOut">
              <a:rPr lang="en-US" smtClean="0"/>
              <a:pPr/>
              <a:t>5/13/2024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410205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508D89-6BE7-4307-9C0C-D62D9956D7BB}" type="datetimeFigureOut">
              <a:rPr lang="en-US" smtClean="0"/>
              <a:pPr/>
              <a:t>5/13/2024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586872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08D89-6BE7-4307-9C0C-D62D9956D7BB}" type="datetimeFigureOut">
              <a:rPr lang="en-US" smtClean="0"/>
              <a:pPr/>
              <a:t>5/13/2024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382029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508D89-6BE7-4307-9C0C-D62D9956D7BB}" type="datetimeFigureOut">
              <a:rPr lang="en-US" smtClean="0"/>
              <a:pPr/>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2591812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508D89-6BE7-4307-9C0C-D62D9956D7BB}" type="datetimeFigureOut">
              <a:rPr lang="en-US" smtClean="0"/>
              <a:pPr/>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7F696-3ADB-4F53-8D71-B6C63EE3FDF1}" type="slidenum">
              <a:rPr lang="en-US" smtClean="0"/>
              <a:pPr/>
              <a:t>‹#›</a:t>
            </a:fld>
            <a:endParaRPr lang="en-US"/>
          </a:p>
        </p:txBody>
      </p:sp>
    </p:spTree>
    <p:extLst>
      <p:ext uri="{BB962C8B-B14F-4D97-AF65-F5344CB8AC3E}">
        <p14:creationId xmlns:p14="http://schemas.microsoft.com/office/powerpoint/2010/main" val="19562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08D89-6BE7-4307-9C0C-D62D9956D7BB}" type="datetimeFigureOut">
              <a:rPr lang="en-US" smtClean="0"/>
              <a:pPr/>
              <a:t>5/13/2024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F696-3ADB-4F53-8D71-B6C63EE3FDF1}" type="slidenum">
              <a:rPr lang="en-US" smtClean="0"/>
              <a:pPr/>
              <a:t>‹#›</a:t>
            </a:fld>
            <a:endParaRPr lang="en-US"/>
          </a:p>
        </p:txBody>
      </p:sp>
    </p:spTree>
    <p:extLst>
      <p:ext uri="{BB962C8B-B14F-4D97-AF65-F5344CB8AC3E}">
        <p14:creationId xmlns:p14="http://schemas.microsoft.com/office/powerpoint/2010/main" val="2781819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3"/>
          <p:cNvSpPr txBox="1">
            <a:spLocks/>
          </p:cNvSpPr>
          <p:nvPr/>
        </p:nvSpPr>
        <p:spPr bwMode="auto">
          <a:xfrm>
            <a:off x="619797" y="586855"/>
            <a:ext cx="3172575" cy="3387497"/>
          </a:xfrm>
          <a:prstGeom prst="rect">
            <a:avLst/>
          </a:prstGeom>
        </p:spPr>
        <p:txBody>
          <a:bodyPr vert="horz" lIns="91440" tIns="45720" rIns="91440" bIns="45720" numCol="1" rtlCol="0" anchor="b" anchorCtr="0" compatLnSpc="1">
            <a:prstTxWarp prst="textNoShape">
              <a:avLst/>
            </a:prstTxWarp>
            <a:normAutofit/>
          </a:bodyPr>
          <a:lstStyle>
            <a:lvl1pPr algn="ctr" rtl="0" eaLnBrk="1" fontAlgn="base" hangingPunct="1">
              <a:spcBef>
                <a:spcPct val="0"/>
              </a:spcBef>
              <a:spcAft>
                <a:spcPct val="0"/>
              </a:spcAft>
              <a:defRPr sz="4000" b="1">
                <a:solidFill>
                  <a:schemeClr val="tx1"/>
                </a:solidFill>
                <a:latin typeface="+mj-lt"/>
                <a:ea typeface="+mj-ea"/>
                <a:cs typeface="+mj-cs"/>
              </a:defRPr>
            </a:lvl1pPr>
            <a:lvl2pPr algn="ctr" rtl="0" eaLnBrk="1" fontAlgn="base" hangingPunct="1">
              <a:spcBef>
                <a:spcPct val="0"/>
              </a:spcBef>
              <a:spcAft>
                <a:spcPct val="0"/>
              </a:spcAft>
              <a:defRPr sz="4400" b="1">
                <a:solidFill>
                  <a:schemeClr val="bg2"/>
                </a:solidFill>
                <a:latin typeface="Arial" charset="0"/>
              </a:defRPr>
            </a:lvl2pPr>
            <a:lvl3pPr algn="ctr" rtl="0" eaLnBrk="1" fontAlgn="base" hangingPunct="1">
              <a:spcBef>
                <a:spcPct val="0"/>
              </a:spcBef>
              <a:spcAft>
                <a:spcPct val="0"/>
              </a:spcAft>
              <a:defRPr sz="4400" b="1">
                <a:solidFill>
                  <a:schemeClr val="bg2"/>
                </a:solidFill>
                <a:latin typeface="Arial" charset="0"/>
              </a:defRPr>
            </a:lvl3pPr>
            <a:lvl4pPr algn="ctr" rtl="0" eaLnBrk="1" fontAlgn="base" hangingPunct="1">
              <a:spcBef>
                <a:spcPct val="0"/>
              </a:spcBef>
              <a:spcAft>
                <a:spcPct val="0"/>
              </a:spcAft>
              <a:defRPr sz="4400" b="1">
                <a:solidFill>
                  <a:schemeClr val="bg2"/>
                </a:solidFill>
                <a:latin typeface="Arial" charset="0"/>
              </a:defRPr>
            </a:lvl4pPr>
            <a:lvl5pPr algn="ctr" rtl="0" eaLnBrk="1" fontAlgn="base" hangingPunct="1">
              <a:spcBef>
                <a:spcPct val="0"/>
              </a:spcBef>
              <a:spcAft>
                <a:spcPct val="0"/>
              </a:spcAft>
              <a:defRPr sz="4400" b="1">
                <a:solidFill>
                  <a:schemeClr val="bg2"/>
                </a:solidFill>
                <a:latin typeface="Arial" charset="0"/>
              </a:defRPr>
            </a:lvl5pPr>
            <a:lvl6pPr marL="457200" algn="ctr" rtl="0" eaLnBrk="1" fontAlgn="base" hangingPunct="1">
              <a:spcBef>
                <a:spcPct val="0"/>
              </a:spcBef>
              <a:spcAft>
                <a:spcPct val="0"/>
              </a:spcAft>
              <a:defRPr sz="4400" b="1">
                <a:solidFill>
                  <a:schemeClr val="bg2"/>
                </a:solidFill>
                <a:latin typeface="Arial" charset="0"/>
              </a:defRPr>
            </a:lvl6pPr>
            <a:lvl7pPr marL="914400" algn="ctr" rtl="0" eaLnBrk="1" fontAlgn="base" hangingPunct="1">
              <a:spcBef>
                <a:spcPct val="0"/>
              </a:spcBef>
              <a:spcAft>
                <a:spcPct val="0"/>
              </a:spcAft>
              <a:defRPr sz="4400" b="1">
                <a:solidFill>
                  <a:schemeClr val="bg2"/>
                </a:solidFill>
                <a:latin typeface="Arial" charset="0"/>
              </a:defRPr>
            </a:lvl7pPr>
            <a:lvl8pPr marL="1371600" algn="ctr" rtl="0" eaLnBrk="1" fontAlgn="base" hangingPunct="1">
              <a:spcBef>
                <a:spcPct val="0"/>
              </a:spcBef>
              <a:spcAft>
                <a:spcPct val="0"/>
              </a:spcAft>
              <a:defRPr sz="4400" b="1">
                <a:solidFill>
                  <a:schemeClr val="bg2"/>
                </a:solidFill>
                <a:latin typeface="Arial" charset="0"/>
              </a:defRPr>
            </a:lvl8pPr>
            <a:lvl9pPr marL="1828800" algn="ctr" rtl="0" eaLnBrk="1" fontAlgn="base" hangingPunct="1">
              <a:spcBef>
                <a:spcPct val="0"/>
              </a:spcBef>
              <a:spcAft>
                <a:spcPct val="0"/>
              </a:spcAft>
              <a:defRPr sz="4400" b="1">
                <a:solidFill>
                  <a:schemeClr val="bg2"/>
                </a:solidFill>
                <a:latin typeface="Arial" charset="0"/>
              </a:defRPr>
            </a:lvl9pPr>
          </a:lstStyle>
          <a:p>
            <a:pPr algn="r">
              <a:lnSpc>
                <a:spcPct val="90000"/>
              </a:lnSpc>
              <a:spcAft>
                <a:spcPts val="600"/>
              </a:spcAft>
              <a:defRPr/>
            </a:pPr>
            <a:r>
              <a:rPr lang="en-US" sz="3500" kern="1200">
                <a:solidFill>
                  <a:srgbClr val="FFFFFF"/>
                </a:solidFill>
                <a:latin typeface="+mj-lt"/>
                <a:ea typeface="+mj-ea"/>
                <a:cs typeface="+mj-cs"/>
              </a:rPr>
              <a:t>ERC Perfect Pitch Contest</a:t>
            </a:r>
          </a:p>
        </p:txBody>
      </p:sp>
      <p:sp>
        <p:nvSpPr>
          <p:cNvPr id="2" name="TextBox 1"/>
          <p:cNvSpPr txBox="1"/>
          <p:nvPr/>
        </p:nvSpPr>
        <p:spPr>
          <a:xfrm>
            <a:off x="4505423" y="649480"/>
            <a:ext cx="4426555" cy="5546047"/>
          </a:xfrm>
          <a:prstGeom prst="rect">
            <a:avLst/>
          </a:prstGeom>
        </p:spPr>
        <p:txBody>
          <a:bodyPr vert="horz" lIns="91440" tIns="45720" rIns="91440" bIns="45720" rtlCol="0" anchor="ctr">
            <a:noAutofit/>
          </a:bodyPr>
          <a:lstStyle/>
          <a:p>
            <a:pPr>
              <a:lnSpc>
                <a:spcPct val="90000"/>
              </a:lnSpc>
              <a:spcAft>
                <a:spcPts val="600"/>
              </a:spcAft>
            </a:pPr>
            <a:r>
              <a:rPr lang="en-US" dirty="0"/>
              <a:t>Contestants in the ERC Perfect Pitch Contest will pitch a problem or opportunity connected with their ERC’s strategic vision in a clear, compelling manner in 90 seconds. Contestants will use one PowerPoint slide to assist in their pitch.</a:t>
            </a:r>
          </a:p>
          <a:p>
            <a:pPr>
              <a:lnSpc>
                <a:spcPct val="90000"/>
              </a:lnSpc>
              <a:spcAft>
                <a:spcPts val="600"/>
              </a:spcAft>
            </a:pPr>
            <a:endParaRPr lang="en-US" u="sng" dirty="0"/>
          </a:p>
          <a:p>
            <a:pPr>
              <a:lnSpc>
                <a:spcPct val="90000"/>
              </a:lnSpc>
              <a:spcAft>
                <a:spcPts val="600"/>
              </a:spcAft>
            </a:pPr>
            <a:r>
              <a:rPr lang="en-US" u="sng" dirty="0"/>
              <a:t>Purpose of Slide:</a:t>
            </a:r>
          </a:p>
          <a:p>
            <a:pPr marL="171450" indent="-228600">
              <a:lnSpc>
                <a:spcPct val="90000"/>
              </a:lnSpc>
              <a:spcAft>
                <a:spcPts val="600"/>
              </a:spcAft>
              <a:buFont typeface="Arial" panose="020B0604020202020204" pitchFamily="34" charset="0"/>
              <a:buChar char="•"/>
            </a:pPr>
            <a:r>
              <a:rPr lang="en-US" dirty="0"/>
              <a:t>Serve as a </a:t>
            </a:r>
            <a:r>
              <a:rPr lang="en-US" b="1" i="1" dirty="0"/>
              <a:t>visual anchor </a:t>
            </a:r>
            <a:r>
              <a:rPr lang="en-US" dirty="0"/>
              <a:t>to help judges remember the different pitches</a:t>
            </a:r>
          </a:p>
          <a:p>
            <a:pPr marL="171450" indent="-228600">
              <a:lnSpc>
                <a:spcPct val="90000"/>
              </a:lnSpc>
              <a:spcAft>
                <a:spcPts val="600"/>
              </a:spcAft>
              <a:buFont typeface="Arial" panose="020B0604020202020204" pitchFamily="34" charset="0"/>
              <a:buChar char="•"/>
            </a:pPr>
            <a:r>
              <a:rPr lang="en-US" dirty="0"/>
              <a:t>Visual complement to the pitch</a:t>
            </a:r>
          </a:p>
          <a:p>
            <a:pPr indent="-228600">
              <a:lnSpc>
                <a:spcPct val="90000"/>
              </a:lnSpc>
              <a:spcAft>
                <a:spcPts val="600"/>
              </a:spcAft>
              <a:buFont typeface="Arial" panose="020B0604020202020204" pitchFamily="34" charset="0"/>
              <a:buChar char="•"/>
            </a:pPr>
            <a:endParaRPr lang="en-US" u="sng" dirty="0"/>
          </a:p>
          <a:p>
            <a:pPr>
              <a:lnSpc>
                <a:spcPct val="90000"/>
              </a:lnSpc>
              <a:spcAft>
                <a:spcPts val="600"/>
              </a:spcAft>
            </a:pPr>
            <a:r>
              <a:rPr lang="en-US" u="sng" dirty="0"/>
              <a:t>Format is Flexible:</a:t>
            </a:r>
          </a:p>
          <a:p>
            <a:pPr marL="171450" indent="-228600">
              <a:lnSpc>
                <a:spcPct val="90000"/>
              </a:lnSpc>
              <a:spcAft>
                <a:spcPts val="600"/>
              </a:spcAft>
              <a:buFont typeface="Arial" panose="020B0604020202020204" pitchFamily="34" charset="0"/>
              <a:buChar char="•"/>
            </a:pPr>
            <a:r>
              <a:rPr lang="en-US" dirty="0"/>
              <a:t>Students are encouraged to be creative</a:t>
            </a:r>
          </a:p>
          <a:p>
            <a:pPr marL="171450" indent="-228600">
              <a:lnSpc>
                <a:spcPct val="90000"/>
              </a:lnSpc>
              <a:spcAft>
                <a:spcPts val="600"/>
              </a:spcAft>
              <a:buFont typeface="Arial" panose="020B0604020202020204" pitchFamily="34" charset="0"/>
              <a:buChar char="•"/>
            </a:pPr>
            <a:r>
              <a:rPr lang="en-US" dirty="0"/>
              <a:t>Although pitch must address problem/opportunity, solution, and impact, slide content is not prescriptive</a:t>
            </a:r>
          </a:p>
          <a:p>
            <a:pPr marL="628650" lvl="1" indent="-228600">
              <a:lnSpc>
                <a:spcPct val="90000"/>
              </a:lnSpc>
              <a:spcAft>
                <a:spcPts val="600"/>
              </a:spcAft>
              <a:buFont typeface="Arial" panose="020B0604020202020204" pitchFamily="34" charset="0"/>
              <a:buChar char="•"/>
            </a:pPr>
            <a:r>
              <a:rPr lang="en-US" dirty="0"/>
              <a:t>see next slide for a template highlighting the only required elements</a:t>
            </a:r>
          </a:p>
          <a:p>
            <a:pPr marL="171450" indent="-228600">
              <a:lnSpc>
                <a:spcPct val="90000"/>
              </a:lnSpc>
              <a:spcAft>
                <a:spcPts val="600"/>
              </a:spcAft>
              <a:buFont typeface="Arial" panose="020B0604020202020204" pitchFamily="34" charset="0"/>
              <a:buChar char="•"/>
            </a:pPr>
            <a:r>
              <a:rPr lang="en-US" i="1" dirty="0"/>
              <a:t>Videos, animations, and props are prohibited</a:t>
            </a:r>
          </a:p>
        </p:txBody>
      </p:sp>
    </p:spTree>
    <p:extLst>
      <p:ext uri="{BB962C8B-B14F-4D97-AF65-F5344CB8AC3E}">
        <p14:creationId xmlns:p14="http://schemas.microsoft.com/office/powerpoint/2010/main" val="307021251"/>
      </p:ext>
    </p:extLst>
  </p:cSld>
  <p:clrMapOvr>
    <a:masterClrMapping/>
  </p:clrMapOvr>
  <mc:AlternateContent xmlns:mc="http://schemas.openxmlformats.org/markup-compatibility/2006" xmlns:p14="http://schemas.microsoft.com/office/powerpoint/2010/main">
    <mc:Choice Requires="p14">
      <p:transition spd="slow" p14:dur="2000" advTm="23507"/>
    </mc:Choice>
    <mc:Fallback xmlns="">
      <p:transition spd="slow" advTm="2350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Title 3"/>
          <p:cNvSpPr txBox="1">
            <a:spLocks/>
          </p:cNvSpPr>
          <p:nvPr/>
        </p:nvSpPr>
        <p:spPr bwMode="auto">
          <a:xfrm>
            <a:off x="986118" y="735106"/>
            <a:ext cx="7540322" cy="2928470"/>
          </a:xfrm>
          <a:prstGeom prst="rect">
            <a:avLst/>
          </a:prstGeom>
        </p:spPr>
        <p:txBody>
          <a:bodyPr vert="horz" lIns="91440" tIns="45720" rIns="91440" bIns="45720" numCol="1" rtlCol="0" anchor="b" anchorCtr="0" compatLnSpc="1">
            <a:prstTxWarp prst="textNoShape">
              <a:avLst/>
            </a:prstTxWarp>
            <a:normAutofit/>
          </a:bodyPr>
          <a:lstStyle>
            <a:lvl1pPr algn="ctr" rtl="0" eaLnBrk="1" fontAlgn="base" hangingPunct="1">
              <a:spcBef>
                <a:spcPct val="0"/>
              </a:spcBef>
              <a:spcAft>
                <a:spcPct val="0"/>
              </a:spcAft>
              <a:defRPr sz="4000" b="1">
                <a:solidFill>
                  <a:schemeClr val="tx1"/>
                </a:solidFill>
                <a:latin typeface="+mj-lt"/>
                <a:ea typeface="+mj-ea"/>
                <a:cs typeface="+mj-cs"/>
              </a:defRPr>
            </a:lvl1pPr>
            <a:lvl2pPr algn="ctr" rtl="0" eaLnBrk="1" fontAlgn="base" hangingPunct="1">
              <a:spcBef>
                <a:spcPct val="0"/>
              </a:spcBef>
              <a:spcAft>
                <a:spcPct val="0"/>
              </a:spcAft>
              <a:defRPr sz="4400" b="1">
                <a:solidFill>
                  <a:schemeClr val="bg2"/>
                </a:solidFill>
                <a:latin typeface="Arial" charset="0"/>
              </a:defRPr>
            </a:lvl2pPr>
            <a:lvl3pPr algn="ctr" rtl="0" eaLnBrk="1" fontAlgn="base" hangingPunct="1">
              <a:spcBef>
                <a:spcPct val="0"/>
              </a:spcBef>
              <a:spcAft>
                <a:spcPct val="0"/>
              </a:spcAft>
              <a:defRPr sz="4400" b="1">
                <a:solidFill>
                  <a:schemeClr val="bg2"/>
                </a:solidFill>
                <a:latin typeface="Arial" charset="0"/>
              </a:defRPr>
            </a:lvl3pPr>
            <a:lvl4pPr algn="ctr" rtl="0" eaLnBrk="1" fontAlgn="base" hangingPunct="1">
              <a:spcBef>
                <a:spcPct val="0"/>
              </a:spcBef>
              <a:spcAft>
                <a:spcPct val="0"/>
              </a:spcAft>
              <a:defRPr sz="4400" b="1">
                <a:solidFill>
                  <a:schemeClr val="bg2"/>
                </a:solidFill>
                <a:latin typeface="Arial" charset="0"/>
              </a:defRPr>
            </a:lvl4pPr>
            <a:lvl5pPr algn="ctr" rtl="0" eaLnBrk="1" fontAlgn="base" hangingPunct="1">
              <a:spcBef>
                <a:spcPct val="0"/>
              </a:spcBef>
              <a:spcAft>
                <a:spcPct val="0"/>
              </a:spcAft>
              <a:defRPr sz="4400" b="1">
                <a:solidFill>
                  <a:schemeClr val="bg2"/>
                </a:solidFill>
                <a:latin typeface="Arial" charset="0"/>
              </a:defRPr>
            </a:lvl5pPr>
            <a:lvl6pPr marL="457200" algn="ctr" rtl="0" eaLnBrk="1" fontAlgn="base" hangingPunct="1">
              <a:spcBef>
                <a:spcPct val="0"/>
              </a:spcBef>
              <a:spcAft>
                <a:spcPct val="0"/>
              </a:spcAft>
              <a:defRPr sz="4400" b="1">
                <a:solidFill>
                  <a:schemeClr val="bg2"/>
                </a:solidFill>
                <a:latin typeface="Arial" charset="0"/>
              </a:defRPr>
            </a:lvl6pPr>
            <a:lvl7pPr marL="914400" algn="ctr" rtl="0" eaLnBrk="1" fontAlgn="base" hangingPunct="1">
              <a:spcBef>
                <a:spcPct val="0"/>
              </a:spcBef>
              <a:spcAft>
                <a:spcPct val="0"/>
              </a:spcAft>
              <a:defRPr sz="4400" b="1">
                <a:solidFill>
                  <a:schemeClr val="bg2"/>
                </a:solidFill>
                <a:latin typeface="Arial" charset="0"/>
              </a:defRPr>
            </a:lvl7pPr>
            <a:lvl8pPr marL="1371600" algn="ctr" rtl="0" eaLnBrk="1" fontAlgn="base" hangingPunct="1">
              <a:spcBef>
                <a:spcPct val="0"/>
              </a:spcBef>
              <a:spcAft>
                <a:spcPct val="0"/>
              </a:spcAft>
              <a:defRPr sz="4400" b="1">
                <a:solidFill>
                  <a:schemeClr val="bg2"/>
                </a:solidFill>
                <a:latin typeface="Arial" charset="0"/>
              </a:defRPr>
            </a:lvl8pPr>
            <a:lvl9pPr marL="1828800" algn="ctr" rtl="0" eaLnBrk="1" fontAlgn="base" hangingPunct="1">
              <a:spcBef>
                <a:spcPct val="0"/>
              </a:spcBef>
              <a:spcAft>
                <a:spcPct val="0"/>
              </a:spcAft>
              <a:defRPr sz="4400" b="1">
                <a:solidFill>
                  <a:schemeClr val="bg2"/>
                </a:solidFill>
                <a:latin typeface="Arial" charset="0"/>
              </a:defRPr>
            </a:lvl9pPr>
          </a:lstStyle>
          <a:p>
            <a:pPr algn="l">
              <a:lnSpc>
                <a:spcPct val="90000"/>
              </a:lnSpc>
              <a:spcAft>
                <a:spcPts val="600"/>
              </a:spcAft>
              <a:defRPr/>
            </a:pPr>
            <a:r>
              <a:rPr lang="en-US" sz="4200" kern="1200">
                <a:solidFill>
                  <a:srgbClr val="FFFFFF"/>
                </a:solidFill>
                <a:latin typeface="+mj-lt"/>
                <a:ea typeface="+mj-ea"/>
                <a:cs typeface="+mj-cs"/>
              </a:rPr>
              <a:t>Short  title  of  Perfect Pitch Project</a:t>
            </a:r>
          </a:p>
          <a:p>
            <a:pPr algn="l">
              <a:lnSpc>
                <a:spcPct val="90000"/>
              </a:lnSpc>
              <a:spcAft>
                <a:spcPts val="600"/>
              </a:spcAft>
              <a:defRPr/>
            </a:pPr>
            <a:r>
              <a:rPr lang="en-US" sz="4200" b="0" kern="1200">
                <a:solidFill>
                  <a:srgbClr val="FFFFFF"/>
                </a:solidFill>
                <a:latin typeface="+mj-lt"/>
                <a:ea typeface="+mj-ea"/>
                <a:cs typeface="+mj-cs"/>
              </a:rPr>
              <a:t>Presenter Name, Presenter’s ERC</a:t>
            </a:r>
          </a:p>
        </p:txBody>
      </p:sp>
    </p:spTree>
    <p:extLst>
      <p:ext uri="{BB962C8B-B14F-4D97-AF65-F5344CB8AC3E}">
        <p14:creationId xmlns:p14="http://schemas.microsoft.com/office/powerpoint/2010/main" val="402618157"/>
      </p:ext>
    </p:extLst>
  </p:cSld>
  <p:clrMapOvr>
    <a:masterClrMapping/>
  </p:clrMapOvr>
  <mc:AlternateContent xmlns:mc="http://schemas.openxmlformats.org/markup-compatibility/2006" xmlns:p14="http://schemas.microsoft.com/office/powerpoint/2010/main">
    <mc:Choice Requires="p14">
      <p:transition spd="slow" p14:dur="2000" advTm="23507"/>
    </mc:Choice>
    <mc:Fallback xmlns="">
      <p:transition spd="slow" advTm="2350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297182" y="1"/>
            <a:ext cx="8549637" cy="380999"/>
          </a:xfrm>
          <a:prstGeom prst="rect">
            <a:avLst/>
          </a:prstGeom>
          <a:solidFill>
            <a:schemeClr val="tx2"/>
          </a:solidFill>
          <a:ln>
            <a:noFill/>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2024 Judging Criteria</a:t>
            </a:r>
          </a:p>
        </p:txBody>
      </p:sp>
      <p:graphicFrame>
        <p:nvGraphicFramePr>
          <p:cNvPr id="8" name="Table 7"/>
          <p:cNvGraphicFramePr>
            <a:graphicFrameLocks noGrp="1"/>
          </p:cNvGraphicFramePr>
          <p:nvPr>
            <p:extLst>
              <p:ext uri="{D42A27DB-BD31-4B8C-83A1-F6EECF244321}">
                <p14:modId xmlns:p14="http://schemas.microsoft.com/office/powerpoint/2010/main" val="2939399509"/>
              </p:ext>
            </p:extLst>
          </p:nvPr>
        </p:nvGraphicFramePr>
        <p:xfrm>
          <a:off x="304800" y="381000"/>
          <a:ext cx="8534400" cy="1348086"/>
        </p:xfrm>
        <a:graphic>
          <a:graphicData uri="http://schemas.openxmlformats.org/drawingml/2006/table">
            <a:tbl>
              <a:tblPr firstRow="1" firstCol="1" bandRow="1"/>
              <a:tblGrid>
                <a:gridCol w="2133600">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219456">
                <a:tc>
                  <a:txBody>
                    <a:bodyPr/>
                    <a:lstStyle/>
                    <a:p>
                      <a:pPr marL="0" marR="0">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Presenter:</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First Last Name </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8105">
                <a:tc>
                  <a:txBody>
                    <a:bodyPr/>
                    <a:lstStyle/>
                    <a:p>
                      <a:pPr marL="0" marR="0">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Pitch Title:</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r">
                        <a:lnSpc>
                          <a:spcPct val="115000"/>
                        </a:lnSpc>
                        <a:spcBef>
                          <a:spcPts val="0"/>
                        </a:spcBef>
                        <a:spcAft>
                          <a:spcPts val="0"/>
                        </a:spcAft>
                      </a:pPr>
                      <a:r>
                        <a:rPr lang="en-US" sz="1100" b="0">
                          <a:effectLst/>
                          <a:latin typeface="+mj-lt"/>
                          <a:ea typeface="Calibri" panose="020F0502020204030204" pitchFamily="34" charset="0"/>
                          <a:cs typeface="Times New Roman" panose="02020603050405020304" pitchFamily="18" charset="0"/>
                        </a:rPr>
                        <a:t> </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1"/>
                  </a:ext>
                </a:extLst>
              </a:tr>
              <a:tr h="188105">
                <a:tc>
                  <a:txBody>
                    <a:bodyPr/>
                    <a:lstStyle/>
                    <a:p>
                      <a:pPr marL="0" marR="0">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Full ERC Name, ERC Acronym:</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 </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8105">
                <a:tc>
                  <a:txBody>
                    <a:bodyPr/>
                    <a:lstStyle/>
                    <a:p>
                      <a:pPr marL="0" marR="0">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ERC Home University, Location:</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0">
                          <a:effectLst/>
                          <a:latin typeface="+mj-lt"/>
                          <a:ea typeface="Calibri" panose="020F0502020204030204" pitchFamily="34" charset="0"/>
                          <a:cs typeface="Times New Roman" panose="02020603050405020304" pitchFamily="18" charset="0"/>
                        </a:rPr>
                        <a:t> </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8105">
                <a:tc>
                  <a:txBody>
                    <a:bodyPr/>
                    <a:lstStyle/>
                    <a:p>
                      <a:pPr marL="0" marR="0">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Student Home University, Location:</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r">
                        <a:lnSpc>
                          <a:spcPct val="115000"/>
                        </a:lnSpc>
                        <a:spcBef>
                          <a:spcPts val="0"/>
                        </a:spcBef>
                        <a:spcAft>
                          <a:spcPts val="0"/>
                        </a:spcAft>
                      </a:pPr>
                      <a:r>
                        <a:rPr lang="en-US" sz="1100" b="0">
                          <a:effectLst/>
                          <a:latin typeface="+mj-lt"/>
                          <a:ea typeface="Calibri" panose="020F0502020204030204" pitchFamily="34" charset="0"/>
                          <a:cs typeface="Times New Roman" panose="02020603050405020304" pitchFamily="18" charset="0"/>
                        </a:rPr>
                        <a:t> </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4"/>
                  </a:ext>
                </a:extLst>
              </a:tr>
              <a:tr h="188105">
                <a:tc>
                  <a:txBody>
                    <a:bodyPr/>
                    <a:lstStyle/>
                    <a:p>
                      <a:pPr marL="0" marR="0">
                        <a:lnSpc>
                          <a:spcPct val="115000"/>
                        </a:lnSpc>
                        <a:spcBef>
                          <a:spcPts val="0"/>
                        </a:spcBef>
                        <a:spcAft>
                          <a:spcPts val="0"/>
                        </a:spcAft>
                      </a:pPr>
                      <a:r>
                        <a:rPr lang="en-US" sz="1100" b="0">
                          <a:effectLst/>
                          <a:latin typeface="+mj-lt"/>
                          <a:ea typeface="Calibri" panose="020F0502020204030204" pitchFamily="34" charset="0"/>
                          <a:cs typeface="Times New Roman" panose="02020603050405020304" pitchFamily="18" charset="0"/>
                        </a:rPr>
                        <a:t>Degree Program:</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0">
                          <a:effectLst/>
                          <a:latin typeface="+mj-lt"/>
                          <a:ea typeface="Calibri" panose="020F0502020204030204" pitchFamily="34" charset="0"/>
                          <a:cs typeface="Times New Roman" panose="02020603050405020304" pitchFamily="18" charset="0"/>
                        </a:rPr>
                        <a:t> </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8105">
                <a:tc>
                  <a:txBody>
                    <a:bodyPr/>
                    <a:lstStyle/>
                    <a:p>
                      <a:pPr marL="0" marR="0">
                        <a:lnSpc>
                          <a:spcPct val="115000"/>
                        </a:lnSpc>
                        <a:spcBef>
                          <a:spcPts val="0"/>
                        </a:spcBef>
                        <a:spcAft>
                          <a:spcPts val="0"/>
                        </a:spcAft>
                      </a:pPr>
                      <a:r>
                        <a:rPr lang="en-US" sz="1100" b="0">
                          <a:effectLst/>
                          <a:latin typeface="+mj-lt"/>
                          <a:ea typeface="Calibri" panose="020F0502020204030204" pitchFamily="34" charset="0"/>
                          <a:cs typeface="Times New Roman" panose="02020603050405020304" pitchFamily="18" charset="0"/>
                        </a:rPr>
                        <a:t>Advisor:</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b="0" dirty="0">
                          <a:effectLst/>
                          <a:latin typeface="+mj-lt"/>
                          <a:ea typeface="Calibri" panose="020F0502020204030204" pitchFamily="34" charset="0"/>
                          <a:cs typeface="Times New Roman" panose="02020603050405020304" pitchFamily="18" charset="0"/>
                        </a:rPr>
                        <a:t> </a:t>
                      </a:r>
                    </a:p>
                  </a:txBody>
                  <a:tcPr marL="61339" marR="613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642596369"/>
              </p:ext>
            </p:extLst>
          </p:nvPr>
        </p:nvGraphicFramePr>
        <p:xfrm>
          <a:off x="304799" y="1783207"/>
          <a:ext cx="8534402" cy="3794106"/>
        </p:xfrm>
        <a:graphic>
          <a:graphicData uri="http://schemas.openxmlformats.org/drawingml/2006/table">
            <a:tbl>
              <a:tblPr firstRow="1" firstCol="1" bandRow="1">
                <a:tableStyleId>{5202B0CA-FC54-4496-8BCA-5EF66A818D29}</a:tableStyleId>
              </a:tblPr>
              <a:tblGrid>
                <a:gridCol w="930597">
                  <a:extLst>
                    <a:ext uri="{9D8B030D-6E8A-4147-A177-3AD203B41FA5}">
                      <a16:colId xmlns:a16="http://schemas.microsoft.com/office/drawing/2014/main" val="20000"/>
                    </a:ext>
                  </a:extLst>
                </a:gridCol>
                <a:gridCol w="1710415">
                  <a:extLst>
                    <a:ext uri="{9D8B030D-6E8A-4147-A177-3AD203B41FA5}">
                      <a16:colId xmlns:a16="http://schemas.microsoft.com/office/drawing/2014/main" val="20001"/>
                    </a:ext>
                  </a:extLst>
                </a:gridCol>
                <a:gridCol w="1702388">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gridCol w="609602">
                  <a:extLst>
                    <a:ext uri="{9D8B030D-6E8A-4147-A177-3AD203B41FA5}">
                      <a16:colId xmlns:a16="http://schemas.microsoft.com/office/drawing/2014/main" val="20005"/>
                    </a:ext>
                  </a:extLst>
                </a:gridCol>
              </a:tblGrid>
              <a:tr h="188105">
                <a:tc>
                  <a:txBody>
                    <a:bodyPr/>
                    <a:lstStyle/>
                    <a:p>
                      <a:pPr marL="0" marR="0" algn="ctr">
                        <a:lnSpc>
                          <a:spcPct val="115000"/>
                        </a:lnSpc>
                        <a:spcBef>
                          <a:spcPts val="0"/>
                        </a:spcBef>
                        <a:spcAft>
                          <a:spcPts val="0"/>
                        </a:spcAft>
                      </a:pPr>
                      <a:r>
                        <a:rPr lang="en-US" sz="10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Poor</a:t>
                      </a:r>
                    </a:p>
                    <a:p>
                      <a:pPr marL="0" marR="0" algn="ctr">
                        <a:lnSpc>
                          <a:spcPct val="115000"/>
                        </a:lnSpc>
                        <a:spcBef>
                          <a:spcPts val="0"/>
                        </a:spcBef>
                        <a:spcAft>
                          <a:spcPts val="0"/>
                        </a:spcAft>
                      </a:pPr>
                      <a:r>
                        <a:rPr lang="en-US" sz="1050" dirty="0">
                          <a:effectLst/>
                        </a:rPr>
                        <a:t>(0-4 points)</a:t>
                      </a:r>
                      <a:endParaRPr lang="en-US" sz="1050" dirty="0">
                        <a:effectLst/>
                        <a:latin typeface="Calibri"/>
                        <a:ea typeface="Calibri"/>
                        <a:cs typeface="Times New Roman"/>
                      </a:endParaRPr>
                    </a:p>
                  </a:txBody>
                  <a:tcPr marL="61339" marR="61339"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Fair </a:t>
                      </a:r>
                    </a:p>
                    <a:p>
                      <a:pPr marL="0" marR="0" algn="ctr">
                        <a:lnSpc>
                          <a:spcPct val="115000"/>
                        </a:lnSpc>
                        <a:spcBef>
                          <a:spcPts val="0"/>
                        </a:spcBef>
                        <a:spcAft>
                          <a:spcPts val="0"/>
                        </a:spcAft>
                      </a:pPr>
                      <a:r>
                        <a:rPr lang="en-US" sz="1050" dirty="0">
                          <a:effectLst/>
                        </a:rPr>
                        <a:t>(5-9</a:t>
                      </a:r>
                      <a:r>
                        <a:rPr lang="en-US" sz="1050" baseline="0" dirty="0">
                          <a:effectLst/>
                        </a:rPr>
                        <a:t> points)</a:t>
                      </a:r>
                      <a:endParaRPr lang="en-US" sz="1050" dirty="0">
                        <a:effectLst/>
                        <a:latin typeface="Calibri"/>
                        <a:ea typeface="Calibri"/>
                        <a:cs typeface="Times New Roman"/>
                      </a:endParaRPr>
                    </a:p>
                  </a:txBody>
                  <a:tcPr marL="61339" marR="61339"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Good</a:t>
                      </a:r>
                    </a:p>
                    <a:p>
                      <a:pPr marL="0" marR="0" algn="ctr">
                        <a:lnSpc>
                          <a:spcPct val="115000"/>
                        </a:lnSpc>
                        <a:spcBef>
                          <a:spcPts val="0"/>
                        </a:spcBef>
                        <a:spcAft>
                          <a:spcPts val="0"/>
                        </a:spcAft>
                      </a:pPr>
                      <a:r>
                        <a:rPr lang="en-US" sz="1050" dirty="0">
                          <a:effectLst/>
                        </a:rPr>
                        <a:t>(10-14</a:t>
                      </a:r>
                      <a:r>
                        <a:rPr lang="en-US" sz="1050" baseline="0" dirty="0">
                          <a:effectLst/>
                        </a:rPr>
                        <a:t> points)</a:t>
                      </a:r>
                      <a:endParaRPr lang="en-US" sz="1050" dirty="0">
                        <a:effectLst/>
                        <a:latin typeface="Calibri"/>
                        <a:ea typeface="Calibri"/>
                        <a:cs typeface="Times New Roman"/>
                      </a:endParaRPr>
                    </a:p>
                  </a:txBody>
                  <a:tcPr marL="61339" marR="61339"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effectLst/>
                        </a:rPr>
                        <a:t>Excellent</a:t>
                      </a:r>
                    </a:p>
                    <a:p>
                      <a:pPr marL="0" marR="0" algn="ctr">
                        <a:lnSpc>
                          <a:spcPct val="115000"/>
                        </a:lnSpc>
                        <a:spcBef>
                          <a:spcPts val="0"/>
                        </a:spcBef>
                        <a:spcAft>
                          <a:spcPts val="0"/>
                        </a:spcAft>
                      </a:pPr>
                      <a:r>
                        <a:rPr lang="en-US" sz="1050" dirty="0">
                          <a:effectLst/>
                        </a:rPr>
                        <a:t>(15-20 points)</a:t>
                      </a:r>
                      <a:endParaRPr lang="en-US" sz="1050" dirty="0">
                        <a:effectLst/>
                        <a:latin typeface="Calibri"/>
                        <a:ea typeface="Calibri"/>
                        <a:cs typeface="Times New Roman"/>
                      </a:endParaRPr>
                    </a:p>
                  </a:txBody>
                  <a:tcPr marL="61339" marR="61339"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rPr>
                        <a:t>Score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76210">
                <a:tc>
                  <a:txBody>
                    <a:bodyPr/>
                    <a:lstStyle/>
                    <a:p>
                      <a:pPr marL="0" marR="0" algn="ctr">
                        <a:lnSpc>
                          <a:spcPct val="115000"/>
                        </a:lnSpc>
                        <a:spcBef>
                          <a:spcPts val="0"/>
                        </a:spcBef>
                        <a:spcAft>
                          <a:spcPts val="0"/>
                        </a:spcAft>
                      </a:pPr>
                      <a:r>
                        <a:rPr lang="en-US" sz="1100" dirty="0">
                          <a:effectLst/>
                        </a:rPr>
                        <a:t>Problem Statement</a:t>
                      </a:r>
                      <a:endParaRPr lang="en-US" sz="1100" dirty="0">
                        <a:effectLst/>
                        <a:latin typeface="Calibri"/>
                        <a:ea typeface="Calibri"/>
                        <a:cs typeface="Times New Roman"/>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Did not clearly explain the problem</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Problem explained, but no connection to applications</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rPr>
                        <a:t>Problem and connection to application  explained</a:t>
                      </a:r>
                      <a:endParaRPr lang="en-US" sz="110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rPr>
                        <a:t>Clearly and simply described the problem and application</a:t>
                      </a:r>
                      <a:endParaRPr lang="en-US" sz="110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564315">
                <a:tc>
                  <a:txBody>
                    <a:bodyPr/>
                    <a:lstStyle/>
                    <a:p>
                      <a:pPr marL="0" marR="0" algn="ctr">
                        <a:lnSpc>
                          <a:spcPct val="115000"/>
                        </a:lnSpc>
                        <a:spcBef>
                          <a:spcPts val="0"/>
                        </a:spcBef>
                        <a:spcAft>
                          <a:spcPts val="0"/>
                        </a:spcAft>
                      </a:pPr>
                      <a:r>
                        <a:rPr lang="en-US" sz="1100" dirty="0">
                          <a:effectLst/>
                        </a:rPr>
                        <a:t>Proposed solution</a:t>
                      </a:r>
                      <a:endParaRPr lang="en-US" sz="1100" dirty="0">
                        <a:effectLst/>
                        <a:latin typeface="Calibri"/>
                        <a:ea typeface="Calibri"/>
                        <a:cs typeface="Times New Roman"/>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Did not clearly explain the solution</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Solution explained  but not well connected to problem</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Solution explained and connected to problem. </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Exhibits clear expertise in how solution connects to problem</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76210">
                <a:tc>
                  <a:txBody>
                    <a:bodyPr/>
                    <a:lstStyle/>
                    <a:p>
                      <a:pPr marL="0" marR="0" algn="ctr">
                        <a:lnSpc>
                          <a:spcPct val="115000"/>
                        </a:lnSpc>
                        <a:spcBef>
                          <a:spcPts val="0"/>
                        </a:spcBef>
                        <a:spcAft>
                          <a:spcPts val="0"/>
                        </a:spcAft>
                      </a:pPr>
                      <a:r>
                        <a:rPr lang="en-US" sz="1100" dirty="0">
                          <a:effectLst/>
                        </a:rPr>
                        <a:t>Broader Impact</a:t>
                      </a:r>
                      <a:endParaRPr lang="en-US" sz="1100" dirty="0">
                        <a:effectLst/>
                        <a:latin typeface="Calibri"/>
                        <a:ea typeface="Calibri"/>
                        <a:cs typeface="Times New Roman"/>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Did not discuss benefits of the technology</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Minimal description of benefits</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Adequate description of benefits</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Clear,</a:t>
                      </a:r>
                      <a:r>
                        <a:rPr lang="en-US" sz="1100" baseline="0" dirty="0">
                          <a:effectLst/>
                        </a:rPr>
                        <a:t> </a:t>
                      </a:r>
                      <a:r>
                        <a:rPr lang="en-US" sz="1100" dirty="0">
                          <a:effectLst/>
                        </a:rPr>
                        <a:t>compelling description of benefits</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77266">
                <a:tc>
                  <a:txBody>
                    <a:bodyPr/>
                    <a:lstStyle/>
                    <a:p>
                      <a:pPr marL="0" marR="0" algn="ctr">
                        <a:lnSpc>
                          <a:spcPct val="115000"/>
                        </a:lnSpc>
                        <a:spcBef>
                          <a:spcPts val="0"/>
                        </a:spcBef>
                        <a:spcAft>
                          <a:spcPts val="0"/>
                        </a:spcAft>
                      </a:pPr>
                      <a:r>
                        <a:rPr lang="en-US" sz="1100" dirty="0">
                          <a:solidFill>
                            <a:schemeClr val="bg1">
                              <a:lumMod val="65000"/>
                            </a:schemeClr>
                          </a:solidFill>
                          <a:effectLst/>
                        </a:rPr>
                        <a:t>Mission Fit </a:t>
                      </a:r>
                      <a:r>
                        <a:rPr lang="en-US" sz="800" dirty="0">
                          <a:solidFill>
                            <a:schemeClr val="bg1">
                              <a:lumMod val="65000"/>
                            </a:schemeClr>
                          </a:solidFill>
                          <a:effectLst/>
                        </a:rPr>
                        <a:t>(for local competitions only)</a:t>
                      </a:r>
                      <a:endParaRPr lang="en-US" sz="1100" b="0" dirty="0">
                        <a:solidFill>
                          <a:schemeClr val="bg1">
                            <a:lumMod val="65000"/>
                          </a:schemeClr>
                        </a:solidFill>
                        <a:effectLst/>
                        <a:latin typeface="Calibri"/>
                        <a:ea typeface="Calibri"/>
                        <a:cs typeface="Times New Roman"/>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chemeClr val="bg1">
                              <a:lumMod val="65000"/>
                            </a:schemeClr>
                          </a:solidFill>
                          <a:effectLst/>
                        </a:rPr>
                        <a:t>Does</a:t>
                      </a:r>
                      <a:r>
                        <a:rPr lang="en-US" sz="1100" baseline="0" dirty="0">
                          <a:solidFill>
                            <a:schemeClr val="bg1">
                              <a:lumMod val="65000"/>
                            </a:schemeClr>
                          </a:solidFill>
                          <a:effectLst/>
                        </a:rPr>
                        <a:t> not fit within ERC mission</a:t>
                      </a:r>
                      <a:endParaRPr lang="en-US" sz="1100" dirty="0">
                        <a:solidFill>
                          <a:schemeClr val="bg1">
                            <a:lumMod val="65000"/>
                          </a:schemeClr>
                        </a:solidFill>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chemeClr val="bg1">
                              <a:lumMod val="65000"/>
                            </a:schemeClr>
                          </a:solidFill>
                          <a:effectLst/>
                        </a:rPr>
                        <a:t>Fit within ERC mission is tenuous</a:t>
                      </a:r>
                      <a:r>
                        <a:rPr lang="en-US" sz="1100" baseline="0" dirty="0">
                          <a:solidFill>
                            <a:schemeClr val="bg1">
                              <a:lumMod val="65000"/>
                            </a:schemeClr>
                          </a:solidFill>
                          <a:effectLst/>
                        </a:rPr>
                        <a:t> or unclear</a:t>
                      </a:r>
                      <a:endParaRPr lang="en-US" sz="1100" dirty="0">
                        <a:solidFill>
                          <a:schemeClr val="bg1">
                            <a:lumMod val="65000"/>
                          </a:schemeClr>
                        </a:solidFill>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chemeClr val="bg1">
                              <a:lumMod val="65000"/>
                            </a:schemeClr>
                          </a:solidFill>
                          <a:effectLst/>
                        </a:rPr>
                        <a:t>Fit</a:t>
                      </a:r>
                      <a:r>
                        <a:rPr lang="en-US" sz="1100" baseline="0" dirty="0">
                          <a:solidFill>
                            <a:schemeClr val="bg1">
                              <a:lumMod val="65000"/>
                            </a:schemeClr>
                          </a:solidFill>
                          <a:effectLst/>
                        </a:rPr>
                        <a:t> within ERC mission is appropriate</a:t>
                      </a:r>
                      <a:endParaRPr lang="en-US" sz="1100" dirty="0">
                        <a:solidFill>
                          <a:schemeClr val="bg1">
                            <a:lumMod val="65000"/>
                          </a:schemeClr>
                        </a:solidFill>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chemeClr val="bg1">
                              <a:lumMod val="65000"/>
                            </a:schemeClr>
                          </a:solidFill>
                          <a:effectLst/>
                        </a:rPr>
                        <a:t>Fit</a:t>
                      </a:r>
                      <a:r>
                        <a:rPr lang="en-US" sz="1100" baseline="0" dirty="0">
                          <a:solidFill>
                            <a:schemeClr val="bg1">
                              <a:lumMod val="65000"/>
                            </a:schemeClr>
                          </a:solidFill>
                          <a:effectLst/>
                        </a:rPr>
                        <a:t> within ERC mission is clear and logical</a:t>
                      </a:r>
                      <a:endParaRPr lang="en-US" sz="1100" dirty="0">
                        <a:solidFill>
                          <a:schemeClr val="bg1">
                            <a:lumMod val="65000"/>
                          </a:schemeClr>
                        </a:solidFill>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57200">
                <a:tc>
                  <a:txBody>
                    <a:bodyPr/>
                    <a:lstStyle/>
                    <a:p>
                      <a:pPr marL="0" marR="0" algn="ctr">
                        <a:lnSpc>
                          <a:spcPct val="115000"/>
                        </a:lnSpc>
                        <a:spcBef>
                          <a:spcPts val="0"/>
                        </a:spcBef>
                        <a:spcAft>
                          <a:spcPts val="0"/>
                        </a:spcAft>
                      </a:pPr>
                      <a:r>
                        <a:rPr lang="en-US" sz="1100" dirty="0">
                          <a:effectLst/>
                        </a:rPr>
                        <a:t>Call to Action</a:t>
                      </a:r>
                      <a:endParaRPr lang="en-US" sz="1100" dirty="0">
                        <a:effectLst/>
                        <a:latin typeface="Calibri"/>
                        <a:ea typeface="Calibri"/>
                        <a:cs typeface="Times New Roman"/>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Call to action not included</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Call to action is unclear or not compelling</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Call</a:t>
                      </a:r>
                      <a:r>
                        <a:rPr lang="en-US" sz="1100" baseline="0" dirty="0">
                          <a:effectLst/>
                        </a:rPr>
                        <a:t> to action is clear and well articulated but only somewhat compelling</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Call to action leaves you wanting to get started or yearning to learn more</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575945">
                <a:tc>
                  <a:txBody>
                    <a:bodyPr/>
                    <a:lstStyle/>
                    <a:p>
                      <a:pPr marL="0" marR="0" algn="ctr">
                        <a:lnSpc>
                          <a:spcPct val="115000"/>
                        </a:lnSpc>
                        <a:spcBef>
                          <a:spcPts val="0"/>
                        </a:spcBef>
                        <a:spcAft>
                          <a:spcPts val="0"/>
                        </a:spcAft>
                      </a:pPr>
                      <a:r>
                        <a:rPr lang="en-US" sz="1100" dirty="0">
                          <a:effectLst/>
                        </a:rPr>
                        <a:t>Visual</a:t>
                      </a:r>
                      <a:r>
                        <a:rPr lang="en-US" sz="1100" baseline="0" dirty="0">
                          <a:effectLst/>
                        </a:rPr>
                        <a:t> Anchor</a:t>
                      </a:r>
                      <a:endParaRPr lang="en-US" sz="1100" dirty="0">
                        <a:effectLst/>
                        <a:latin typeface="Calibri"/>
                        <a:ea typeface="Calibri"/>
                        <a:cs typeface="Times New Roman"/>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Anchor negatively</a:t>
                      </a:r>
                      <a:r>
                        <a:rPr lang="en-US" sz="1100" baseline="0" dirty="0">
                          <a:effectLst/>
                        </a:rPr>
                        <a:t> </a:t>
                      </a:r>
                      <a:r>
                        <a:rPr lang="en-US" sz="1100" dirty="0">
                          <a:effectLst/>
                        </a:rPr>
                        <a:t>detracts</a:t>
                      </a:r>
                      <a:r>
                        <a:rPr lang="en-US" sz="1100" baseline="0" dirty="0">
                          <a:effectLst/>
                        </a:rPr>
                        <a:t> or </a:t>
                      </a:r>
                      <a:r>
                        <a:rPr lang="en-US" sz="1100" dirty="0">
                          <a:effectLst/>
                        </a:rPr>
                        <a:t>distracts from the message</a:t>
                      </a:r>
                      <a:r>
                        <a:rPr lang="en-US" sz="1100" baseline="0" dirty="0">
                          <a:effectLst/>
                        </a:rPr>
                        <a:t> of the pitch</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Anchor is a</a:t>
                      </a:r>
                      <a:r>
                        <a:rPr lang="en-US" sz="1100" baseline="0" dirty="0">
                          <a:effectLst/>
                        </a:rPr>
                        <a:t> generic and not particularly memorable</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100" dirty="0">
                          <a:effectLst/>
                        </a:rPr>
                        <a:t>Anchor complements</a:t>
                      </a:r>
                      <a:r>
                        <a:rPr lang="en-US" sz="1100" baseline="0" dirty="0">
                          <a:effectLst/>
                        </a:rPr>
                        <a:t> the pitch &amp; </a:t>
                      </a:r>
                      <a:r>
                        <a:rPr lang="en-US" sz="1100" dirty="0">
                          <a:effectLst/>
                        </a:rPr>
                        <a:t>helps the</a:t>
                      </a:r>
                      <a:r>
                        <a:rPr lang="en-US" sz="1100" baseline="0" dirty="0">
                          <a:effectLst/>
                        </a:rPr>
                        <a:t> judges </a:t>
                      </a:r>
                      <a:r>
                        <a:rPr lang="en-US" sz="1100" dirty="0">
                          <a:effectLst/>
                        </a:rPr>
                        <a:t>remember the pitch</a:t>
                      </a:r>
                      <a:endParaRPr lang="en-US" sz="1100" dirty="0">
                        <a:effectLst/>
                        <a:latin typeface="+mn-lt"/>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effectLst/>
                        </a:rPr>
                        <a:t>Anchor is visually engaging, informative, and easily</a:t>
                      </a:r>
                      <a:r>
                        <a:rPr lang="en-US" sz="1100" baseline="0" dirty="0">
                          <a:effectLst/>
                        </a:rPr>
                        <a:t> facilitates the intended message</a:t>
                      </a:r>
                      <a:endParaRPr lang="en-US" sz="1400" dirty="0"/>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376210">
                <a:tc>
                  <a:txBody>
                    <a:bodyPr/>
                    <a:lstStyle/>
                    <a:p>
                      <a:pPr marL="0" marR="0" algn="ctr">
                        <a:lnSpc>
                          <a:spcPct val="115000"/>
                        </a:lnSpc>
                        <a:spcBef>
                          <a:spcPts val="0"/>
                        </a:spcBef>
                        <a:spcAft>
                          <a:spcPts val="0"/>
                        </a:spcAft>
                      </a:pPr>
                      <a:r>
                        <a:rPr lang="en-US" sz="1100" dirty="0">
                          <a:effectLst/>
                        </a:rPr>
                        <a:t>Poise/Style</a:t>
                      </a:r>
                      <a:endParaRPr lang="en-US" sz="1100" dirty="0">
                        <a:effectLst/>
                        <a:latin typeface="Calibri"/>
                        <a:ea typeface="Calibri"/>
                        <a:cs typeface="Times New Roman"/>
                      </a:endParaRPr>
                    </a:p>
                  </a:txBody>
                  <a:tcPr marL="61339" marR="61339"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Lacks confidence and enthusiasm</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Mildly uncomfortable with audience</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Makes eye contact and engages audience</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rPr>
                        <a:t>Enthusiasm is contagious</a:t>
                      </a:r>
                      <a:endParaRPr lang="en-US" sz="1100" dirty="0">
                        <a:effectLst/>
                        <a:latin typeface="Calibri"/>
                        <a:ea typeface="Calibri"/>
                        <a:cs typeface="Times New Roman"/>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487319012"/>
              </p:ext>
            </p:extLst>
          </p:nvPr>
        </p:nvGraphicFramePr>
        <p:xfrm>
          <a:off x="304801" y="5638800"/>
          <a:ext cx="8534399" cy="1219200"/>
        </p:xfrm>
        <a:graphic>
          <a:graphicData uri="http://schemas.openxmlformats.org/drawingml/2006/table">
            <a:tbl>
              <a:tblPr firstRow="1" firstCol="1" bandRow="1"/>
              <a:tblGrid>
                <a:gridCol w="9144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609599">
                  <a:extLst>
                    <a:ext uri="{9D8B030D-6E8A-4147-A177-3AD203B41FA5}">
                      <a16:colId xmlns:a16="http://schemas.microsoft.com/office/drawing/2014/main" val="20003"/>
                    </a:ext>
                  </a:extLst>
                </a:gridCol>
              </a:tblGrid>
              <a:tr h="233796">
                <a:tc>
                  <a:txBody>
                    <a:bodyPr/>
                    <a:lstStyle/>
                    <a:p>
                      <a:pPr marL="0" marR="0">
                        <a:lnSpc>
                          <a:spcPct val="115000"/>
                        </a:lnSpc>
                        <a:spcBef>
                          <a:spcPts val="0"/>
                        </a:spcBef>
                        <a:spcAft>
                          <a:spcPts val="0"/>
                        </a:spcAft>
                      </a:pPr>
                      <a:r>
                        <a:rPr lang="en-US" sz="1100" b="1" dirty="0">
                          <a:effectLst/>
                          <a:latin typeface="+mn-lt"/>
                          <a:ea typeface="Calibri" panose="020F0502020204030204" pitchFamily="34" charset="0"/>
                          <a:cs typeface="Times New Roman" panose="02020603050405020304" pitchFamily="18" charset="0"/>
                        </a:rPr>
                        <a:t>Judge # ____</a:t>
                      </a: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effectLst/>
                          <a:latin typeface="+mn-lt"/>
                          <a:ea typeface="Calibri" panose="020F0502020204030204" pitchFamily="34" charset="0"/>
                          <a:cs typeface="Times New Roman" panose="02020603050405020304" pitchFamily="18" charset="0"/>
                        </a:rPr>
                        <a:t>Comments</a:t>
                      </a: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100" b="1" dirty="0">
                          <a:effectLst/>
                          <a:latin typeface="+mn-lt"/>
                          <a:ea typeface="Calibri" panose="020F0502020204030204" pitchFamily="34" charset="0"/>
                          <a:cs typeface="Times New Roman" panose="02020603050405020304" pitchFamily="18" charset="0"/>
                        </a:rPr>
                        <a:t>Total Points:</a:t>
                      </a: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rowSpan="2">
                  <a:txBody>
                    <a:bodyPr/>
                    <a:lstStyle/>
                    <a:p>
                      <a:pPr marL="0" marR="0" algn="ctr">
                        <a:lnSpc>
                          <a:spcPct val="115000"/>
                        </a:lnSpc>
                        <a:spcBef>
                          <a:spcPts val="0"/>
                        </a:spcBef>
                        <a:spcAft>
                          <a:spcPts val="0"/>
                        </a:spcAft>
                      </a:pPr>
                      <a:endParaRPr lang="en-US" sz="1100" b="1" dirty="0">
                        <a:effectLst/>
                        <a:latin typeface="+mn-lt"/>
                        <a:ea typeface="Calibri" panose="020F0502020204030204" pitchFamily="34" charset="0"/>
                        <a:cs typeface="Times New Roman" panose="02020603050405020304" pitchFamily="18" charset="0"/>
                      </a:endParaRP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497724">
                <a:tc>
                  <a:txBody>
                    <a:bodyPr/>
                    <a:lstStyle/>
                    <a:p>
                      <a:pPr marL="0" marR="0">
                        <a:lnSpc>
                          <a:spcPct val="115000"/>
                        </a:lnSpc>
                        <a:spcBef>
                          <a:spcPts val="0"/>
                        </a:spcBef>
                        <a:spcAft>
                          <a:spcPts val="0"/>
                        </a:spcAft>
                      </a:pPr>
                      <a:r>
                        <a:rPr lang="en-US" sz="1100" b="1" dirty="0">
                          <a:effectLst/>
                          <a:latin typeface="+mn-lt"/>
                          <a:ea typeface="Calibri" panose="020F0502020204030204" pitchFamily="34" charset="0"/>
                          <a:cs typeface="Times New Roman" panose="02020603050405020304" pitchFamily="18" charset="0"/>
                        </a:rPr>
                        <a:t>Strengths</a:t>
                      </a: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dirty="0">
                          <a:effectLst/>
                          <a:latin typeface="+mn-lt"/>
                          <a:ea typeface="Calibri" panose="020F0502020204030204" pitchFamily="34" charset="0"/>
                          <a:cs typeface="Times New Roman" panose="02020603050405020304" pitchFamily="18" charset="0"/>
                        </a:rPr>
                        <a:t> </a:t>
                      </a: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nSpc>
                          <a:spcPct val="115000"/>
                        </a:lnSpc>
                        <a:spcBef>
                          <a:spcPts val="0"/>
                        </a:spcBef>
                        <a:spcAft>
                          <a:spcPts val="0"/>
                        </a:spcAft>
                      </a:pPr>
                      <a:endParaRPr lang="en-US" sz="1100" b="1" dirty="0">
                        <a:effectLst/>
                        <a:latin typeface="+mn-lt"/>
                        <a:ea typeface="Calibri" panose="020F0502020204030204" pitchFamily="34" charset="0"/>
                        <a:cs typeface="Times New Roman" panose="02020603050405020304" pitchFamily="18" charset="0"/>
                      </a:endParaRP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nSpc>
                          <a:spcPct val="115000"/>
                        </a:lnSpc>
                        <a:spcBef>
                          <a:spcPts val="0"/>
                        </a:spcBef>
                        <a:spcAft>
                          <a:spcPts val="0"/>
                        </a:spcAft>
                      </a:pPr>
                      <a:endParaRPr lang="en-US" sz="1100" b="1" dirty="0">
                        <a:effectLst/>
                        <a:latin typeface="+mn-lt"/>
                        <a:ea typeface="Calibri" panose="020F0502020204030204" pitchFamily="34" charset="0"/>
                        <a:cs typeface="Times New Roman" panose="02020603050405020304" pitchFamily="18" charset="0"/>
                      </a:endParaRP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87680">
                <a:tc>
                  <a:txBody>
                    <a:bodyPr/>
                    <a:lstStyle/>
                    <a:p>
                      <a:pPr marL="0" marR="0">
                        <a:lnSpc>
                          <a:spcPct val="115000"/>
                        </a:lnSpc>
                        <a:spcBef>
                          <a:spcPts val="0"/>
                        </a:spcBef>
                        <a:spcAft>
                          <a:spcPts val="0"/>
                        </a:spcAft>
                      </a:pPr>
                      <a:r>
                        <a:rPr lang="en-US" sz="1100" b="1" dirty="0">
                          <a:effectLst/>
                          <a:latin typeface="+mn-lt"/>
                          <a:ea typeface="Calibri" panose="020F0502020204030204" pitchFamily="34" charset="0"/>
                          <a:cs typeface="Times New Roman" panose="02020603050405020304" pitchFamily="18" charset="0"/>
                        </a:rPr>
                        <a:t>Suggestions</a:t>
                      </a: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nSpc>
                          <a:spcPct val="115000"/>
                        </a:lnSpc>
                        <a:spcBef>
                          <a:spcPts val="0"/>
                        </a:spcBef>
                        <a:spcAft>
                          <a:spcPts val="0"/>
                        </a:spcAft>
                      </a:pPr>
                      <a:r>
                        <a:rPr lang="en-US" sz="1100" b="1" dirty="0">
                          <a:effectLst/>
                          <a:latin typeface="+mn-lt"/>
                          <a:ea typeface="Calibri" panose="020F0502020204030204" pitchFamily="34" charset="0"/>
                          <a:cs typeface="Times New Roman" panose="02020603050405020304" pitchFamily="18" charset="0"/>
                        </a:rPr>
                        <a:t> </a:t>
                      </a: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100" b="1" dirty="0">
                        <a:effectLst/>
                        <a:latin typeface="+mn-lt"/>
                        <a:ea typeface="Calibri" panose="020F0502020204030204" pitchFamily="34" charset="0"/>
                        <a:cs typeface="Times New Roman" panose="02020603050405020304" pitchFamily="18" charset="0"/>
                      </a:endParaRP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100" b="1" dirty="0">
                        <a:effectLst/>
                        <a:latin typeface="+mn-lt"/>
                        <a:ea typeface="Calibri" panose="020F0502020204030204" pitchFamily="34" charset="0"/>
                        <a:cs typeface="Times New Roman" panose="02020603050405020304" pitchFamily="18" charset="0"/>
                      </a:endParaRPr>
                    </a:p>
                  </a:txBody>
                  <a:tcPr marL="61263" marR="612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00347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noFill/>
          </a:ln>
        </p:spPr>
        <p:txBody>
          <a:bodyPr vert="horz" lIns="91440" tIns="45720" rIns="91440" bIns="45720" rtlCol="0" anchor="ctr">
            <a:normAutofit/>
          </a:bodyPr>
          <a:lstStyle/>
          <a:p>
            <a:r>
              <a:rPr lang="en-US" dirty="0">
                <a:solidFill>
                  <a:schemeClr val="bg1"/>
                </a:solidFill>
              </a:rPr>
              <a:t>Prize Levels</a:t>
            </a:r>
          </a:p>
        </p:txBody>
      </p:sp>
      <p:sp>
        <p:nvSpPr>
          <p:cNvPr id="3" name="TextBox 2"/>
          <p:cNvSpPr txBox="1"/>
          <p:nvPr/>
        </p:nvSpPr>
        <p:spPr>
          <a:xfrm>
            <a:off x="3200400" y="2057400"/>
            <a:ext cx="3200400" cy="2523768"/>
          </a:xfrm>
          <a:prstGeom prst="rect">
            <a:avLst/>
          </a:prstGeom>
          <a:noFill/>
        </p:spPr>
        <p:txBody>
          <a:bodyPr wrap="square" rtlCol="0">
            <a:spAutoFit/>
          </a:bodyPr>
          <a:lstStyle/>
          <a:p>
            <a:pPr marL="0" lvl="1"/>
            <a:r>
              <a:rPr lang="en-US" sz="2800" dirty="0"/>
              <a:t>1</a:t>
            </a:r>
            <a:r>
              <a:rPr lang="en-US" sz="2800" baseline="30000" dirty="0"/>
              <a:t>st</a:t>
            </a:r>
            <a:r>
              <a:rPr lang="en-US" sz="2800" dirty="0"/>
              <a:t> Prize—$5000</a:t>
            </a:r>
          </a:p>
          <a:p>
            <a:pPr marL="0" lvl="1"/>
            <a:endParaRPr lang="en-US" sz="2800" dirty="0"/>
          </a:p>
          <a:p>
            <a:r>
              <a:rPr lang="en-US" sz="2800" dirty="0"/>
              <a:t>2</a:t>
            </a:r>
            <a:r>
              <a:rPr lang="en-US" sz="2800" baseline="30000" dirty="0"/>
              <a:t>nd</a:t>
            </a:r>
            <a:r>
              <a:rPr lang="en-US" sz="2800" dirty="0"/>
              <a:t> Prize—$2000</a:t>
            </a:r>
          </a:p>
          <a:p>
            <a:endParaRPr lang="en-US" sz="2800" dirty="0"/>
          </a:p>
          <a:p>
            <a:r>
              <a:rPr lang="en-US" sz="2800" dirty="0"/>
              <a:t>3</a:t>
            </a:r>
            <a:r>
              <a:rPr lang="en-US" sz="2800" baseline="30000" dirty="0"/>
              <a:t>rd</a:t>
            </a:r>
            <a:r>
              <a:rPr lang="en-US" sz="2800" dirty="0"/>
              <a:t> Prize—$1000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3"/>
          </p:nvPr>
        </p:nvSpPr>
        <p:spPr>
          <a:xfrm>
            <a:off x="4953000" y="838200"/>
            <a:ext cx="3660775" cy="1676400"/>
          </a:xfrm>
        </p:spPr>
        <p:txBody>
          <a:bodyPr>
            <a:normAutofit fontScale="55000" lnSpcReduction="20000"/>
          </a:bodyPr>
          <a:lstStyle/>
          <a:p>
            <a:pPr algn="ctr"/>
            <a:r>
              <a:rPr lang="en-US" u="sng" dirty="0"/>
              <a:t>Judges Concurrence Statement:  </a:t>
            </a:r>
          </a:p>
          <a:p>
            <a:endParaRPr lang="en-US" u="sng" dirty="0"/>
          </a:p>
          <a:p>
            <a:pPr algn="just"/>
            <a:r>
              <a:rPr lang="en-US" b="0" dirty="0">
                <a:solidFill>
                  <a:schemeClr val="accent1">
                    <a:lumMod val="75000"/>
                  </a:schemeClr>
                </a:solidFill>
              </a:rPr>
              <a:t>The assembled team of judges in the 2022 ERC-Wide Perfect Pitch Contest have discussed the merits of each presentation and concur with  the average scores posted here and the final selection of the winners in this competition, as indicated in the table to the left.</a:t>
            </a:r>
          </a:p>
        </p:txBody>
      </p:sp>
      <p:sp>
        <p:nvSpPr>
          <p:cNvPr id="22" name="Title 1"/>
          <p:cNvSpPr txBox="1">
            <a:spLocks/>
          </p:cNvSpPr>
          <p:nvPr/>
        </p:nvSpPr>
        <p:spPr>
          <a:xfrm>
            <a:off x="457200" y="0"/>
            <a:ext cx="8229600" cy="838200"/>
          </a:xfrm>
          <a:prstGeom prst="rect">
            <a:avLst/>
          </a:prstGeom>
          <a:solidFill>
            <a:schemeClr val="tx2"/>
          </a:solidFill>
          <a:ln>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bg1"/>
                </a:solidFill>
                <a:effectLst/>
                <a:uLnTx/>
                <a:uFillTx/>
                <a:latin typeface="+mj-lt"/>
                <a:ea typeface="+mj-ea"/>
                <a:cs typeface="+mj-cs"/>
              </a:rPr>
              <a:t>2024 Perfect Pitch</a:t>
            </a:r>
            <a:r>
              <a:rPr kumimoji="0" lang="en-US" sz="4400" b="0" i="0" u="none" strike="noStrike" kern="1200" cap="none" spc="0" normalizeH="0" noProof="0" dirty="0">
                <a:ln>
                  <a:noFill/>
                </a:ln>
                <a:solidFill>
                  <a:schemeClr val="bg1"/>
                </a:solidFill>
                <a:effectLst/>
                <a:uLnTx/>
                <a:uFillTx/>
                <a:latin typeface="+mj-lt"/>
                <a:ea typeface="+mj-ea"/>
                <a:cs typeface="+mj-cs"/>
              </a:rPr>
              <a:t> Contest Results</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10" name="Content Placeholder 9"/>
          <p:cNvGraphicFramePr>
            <a:graphicFrameLocks noGrp="1"/>
          </p:cNvGraphicFramePr>
          <p:nvPr>
            <p:ph sz="quarter" idx="4"/>
          </p:nvPr>
        </p:nvGraphicFramePr>
        <p:xfrm>
          <a:off x="4953000" y="2667000"/>
          <a:ext cx="3657602" cy="25146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2133602">
                  <a:extLst>
                    <a:ext uri="{9D8B030D-6E8A-4147-A177-3AD203B41FA5}">
                      <a16:colId xmlns:a16="http://schemas.microsoft.com/office/drawing/2014/main" val="20001"/>
                    </a:ext>
                  </a:extLst>
                </a:gridCol>
              </a:tblGrid>
              <a:tr h="314325">
                <a:tc>
                  <a:txBody>
                    <a:bodyPr/>
                    <a:lstStyle/>
                    <a:p>
                      <a:pPr algn="l" fontAlgn="b"/>
                      <a:r>
                        <a:rPr lang="en-US" sz="1400" b="1" i="0" u="none" strike="noStrike" dirty="0">
                          <a:solidFill>
                            <a:schemeClr val="bg1"/>
                          </a:solidFill>
                          <a:latin typeface="Calibri"/>
                        </a:rPr>
                        <a:t>Judges Name</a:t>
                      </a:r>
                    </a:p>
                  </a:txBody>
                  <a:tcPr marL="9525" marR="9525" marT="9525" marB="0" anchor="b"/>
                </a:tc>
                <a:tc>
                  <a:txBody>
                    <a:bodyPr/>
                    <a:lstStyle/>
                    <a:p>
                      <a:pPr algn="l" fontAlgn="b"/>
                      <a:r>
                        <a:rPr lang="en-US" sz="1400" b="1" i="0" u="none" strike="noStrike" dirty="0">
                          <a:solidFill>
                            <a:schemeClr val="bg1"/>
                          </a:solidFill>
                          <a:latin typeface="Calibri"/>
                        </a:rPr>
                        <a:t>Concurrence Signature</a:t>
                      </a:r>
                    </a:p>
                  </a:txBody>
                  <a:tcPr marL="9525" marR="9525" marT="9525" marB="0" anchor="b"/>
                </a:tc>
                <a:extLst>
                  <a:ext uri="{0D108BD9-81ED-4DB2-BD59-A6C34878D82A}">
                    <a16:rowId xmlns:a16="http://schemas.microsoft.com/office/drawing/2014/main" val="10000"/>
                  </a:ext>
                </a:extLst>
              </a:tr>
              <a:tr h="314325">
                <a:tc>
                  <a:txBody>
                    <a:bodyPr/>
                    <a:lstStyle/>
                    <a:p>
                      <a:pPr algn="l" fontAlgn="b"/>
                      <a:r>
                        <a:rPr lang="en-US" sz="1400" b="1" i="0" u="none" strike="noStrike">
                          <a:solidFill>
                            <a:srgbClr val="000000"/>
                          </a:solidFill>
                          <a:latin typeface="Calibri"/>
                        </a:rPr>
                        <a:t>Judge #1</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1"/>
                  </a:ext>
                </a:extLst>
              </a:tr>
              <a:tr h="314325">
                <a:tc>
                  <a:txBody>
                    <a:bodyPr/>
                    <a:lstStyle/>
                    <a:p>
                      <a:pPr algn="l" fontAlgn="b"/>
                      <a:r>
                        <a:rPr lang="en-US" sz="1400" b="1" i="0" u="none" strike="noStrike">
                          <a:solidFill>
                            <a:srgbClr val="000000"/>
                          </a:solidFill>
                          <a:latin typeface="Calibri"/>
                        </a:rPr>
                        <a:t>Judge #2</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2"/>
                  </a:ext>
                </a:extLst>
              </a:tr>
              <a:tr h="314325">
                <a:tc>
                  <a:txBody>
                    <a:bodyPr/>
                    <a:lstStyle/>
                    <a:p>
                      <a:pPr algn="l" fontAlgn="b"/>
                      <a:r>
                        <a:rPr lang="en-US" sz="1400" b="1" i="0" u="none" strike="noStrike">
                          <a:solidFill>
                            <a:srgbClr val="000000"/>
                          </a:solidFill>
                          <a:latin typeface="Calibri"/>
                        </a:rPr>
                        <a:t>Judge #3</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3"/>
                  </a:ext>
                </a:extLst>
              </a:tr>
              <a:tr h="314325">
                <a:tc>
                  <a:txBody>
                    <a:bodyPr/>
                    <a:lstStyle/>
                    <a:p>
                      <a:pPr algn="l" fontAlgn="b"/>
                      <a:r>
                        <a:rPr lang="en-US" sz="1400" b="1" i="0" u="none" strike="noStrike">
                          <a:solidFill>
                            <a:srgbClr val="000000"/>
                          </a:solidFill>
                          <a:latin typeface="Calibri"/>
                        </a:rPr>
                        <a:t>Judge #4</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4"/>
                  </a:ext>
                </a:extLst>
              </a:tr>
              <a:tr h="314325">
                <a:tc>
                  <a:txBody>
                    <a:bodyPr/>
                    <a:lstStyle/>
                    <a:p>
                      <a:pPr algn="l" fontAlgn="b"/>
                      <a:r>
                        <a:rPr lang="en-US" sz="1400" b="1" i="0" u="none" strike="noStrike">
                          <a:solidFill>
                            <a:srgbClr val="000000"/>
                          </a:solidFill>
                          <a:latin typeface="Calibri"/>
                        </a:rPr>
                        <a:t>Judge #5</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5"/>
                  </a:ext>
                </a:extLst>
              </a:tr>
              <a:tr h="314325">
                <a:tc>
                  <a:txBody>
                    <a:bodyPr/>
                    <a:lstStyle/>
                    <a:p>
                      <a:pPr algn="l" fontAlgn="b"/>
                      <a:r>
                        <a:rPr lang="en-US" sz="1400" b="1" i="0" u="none" strike="noStrike">
                          <a:solidFill>
                            <a:srgbClr val="000000"/>
                          </a:solidFill>
                          <a:latin typeface="Calibri"/>
                        </a:rPr>
                        <a:t>Judge #6</a:t>
                      </a:r>
                    </a:p>
                  </a:txBody>
                  <a:tcPr marL="9525" marR="9525" marT="9525" marB="0" anchor="b"/>
                </a:tc>
                <a:tc>
                  <a:txBody>
                    <a:bodyPr/>
                    <a:lstStyle/>
                    <a:p>
                      <a:pPr algn="l" fontAlgn="b"/>
                      <a:r>
                        <a:rPr lang="en-US" sz="1400" b="1" i="0" u="none" strike="noStrike">
                          <a:solidFill>
                            <a:srgbClr val="000000"/>
                          </a:solidFill>
                          <a:latin typeface="Calibri"/>
                        </a:rPr>
                        <a:t> </a:t>
                      </a:r>
                    </a:p>
                  </a:txBody>
                  <a:tcPr marL="9525" marR="9525" marT="9525" marB="0" anchor="b"/>
                </a:tc>
                <a:extLst>
                  <a:ext uri="{0D108BD9-81ED-4DB2-BD59-A6C34878D82A}">
                    <a16:rowId xmlns:a16="http://schemas.microsoft.com/office/drawing/2014/main" val="10006"/>
                  </a:ext>
                </a:extLst>
              </a:tr>
              <a:tr h="314325">
                <a:tc>
                  <a:txBody>
                    <a:bodyPr/>
                    <a:lstStyle/>
                    <a:p>
                      <a:pPr algn="l" fontAlgn="b"/>
                      <a:r>
                        <a:rPr lang="en-US" sz="1400" b="1" i="0" u="none" strike="noStrike">
                          <a:solidFill>
                            <a:srgbClr val="000000"/>
                          </a:solidFill>
                          <a:latin typeface="Calibri"/>
                        </a:rPr>
                        <a:t>Judge #7</a:t>
                      </a:r>
                    </a:p>
                  </a:txBody>
                  <a:tcPr marL="9525" marR="9525" marT="9525" marB="0" anchor="b"/>
                </a:tc>
                <a:tc>
                  <a:txBody>
                    <a:bodyPr/>
                    <a:lstStyle/>
                    <a:p>
                      <a:pPr algn="l" fontAlgn="b"/>
                      <a:endParaRPr lang="en-US" sz="1400" b="1"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7"/>
                  </a:ext>
                </a:extLst>
              </a:tr>
            </a:tbl>
          </a:graphicData>
        </a:graphic>
      </p:graphicFrame>
      <p:sp>
        <p:nvSpPr>
          <p:cNvPr id="11" name="TextBox 10"/>
          <p:cNvSpPr txBox="1"/>
          <p:nvPr/>
        </p:nvSpPr>
        <p:spPr>
          <a:xfrm>
            <a:off x="5029200" y="5486400"/>
            <a:ext cx="3886200" cy="1015663"/>
          </a:xfrm>
          <a:prstGeom prst="rect">
            <a:avLst/>
          </a:prstGeom>
          <a:noFill/>
        </p:spPr>
        <p:txBody>
          <a:bodyPr wrap="square" rtlCol="0">
            <a:spAutoFit/>
          </a:bodyPr>
          <a:lstStyle/>
          <a:p>
            <a:pPr lvl="0" algn="ctr">
              <a:defRPr/>
            </a:pPr>
            <a:r>
              <a:rPr lang="en-US" sz="1200" b="1" u="sng" dirty="0"/>
              <a:t>Judging Instructions</a:t>
            </a:r>
          </a:p>
          <a:p>
            <a:pPr marL="342900" lvl="0" indent="-342900">
              <a:buFont typeface="+mj-lt"/>
              <a:buAutoNum type="arabicPeriod"/>
              <a:defRPr/>
            </a:pPr>
            <a:r>
              <a:rPr lang="en-US" sz="1200" dirty="0">
                <a:latin typeface="Calibri" pitchFamily="34" charset="0"/>
                <a:cs typeface="Times New Roman" pitchFamily="18" charset="0"/>
              </a:rPr>
              <a:t>Score each contestant.</a:t>
            </a:r>
          </a:p>
          <a:p>
            <a:pPr marL="342900" lvl="0" indent="-342900">
              <a:buFont typeface="+mj-lt"/>
              <a:buAutoNum type="arabicPeriod"/>
              <a:defRPr/>
            </a:pPr>
            <a:r>
              <a:rPr lang="en-US" sz="1200" dirty="0">
                <a:latin typeface="Calibri" pitchFamily="34" charset="0"/>
                <a:cs typeface="Times New Roman" pitchFamily="18" charset="0"/>
              </a:rPr>
              <a:t>Enter average score in AVE column.</a:t>
            </a:r>
          </a:p>
          <a:p>
            <a:pPr marL="342900" lvl="0" indent="-342900">
              <a:buFont typeface="+mj-lt"/>
              <a:buAutoNum type="arabicPeriod"/>
              <a:defRPr/>
            </a:pPr>
            <a:r>
              <a:rPr lang="en-US" sz="1200" dirty="0"/>
              <a:t>Rank the top 3 and sign with judges concurrence.</a:t>
            </a:r>
          </a:p>
          <a:p>
            <a:pPr marL="342900" lvl="0" indent="-342900">
              <a:buFont typeface="+mj-lt"/>
              <a:buAutoNum type="arabicPeriod"/>
              <a:defRPr/>
            </a:pPr>
            <a:r>
              <a:rPr lang="en-US" sz="1200" dirty="0"/>
              <a:t>Place in envelope and seal.</a:t>
            </a:r>
          </a:p>
        </p:txBody>
      </p:sp>
      <p:graphicFrame>
        <p:nvGraphicFramePr>
          <p:cNvPr id="20" name="Content Placeholder 19"/>
          <p:cNvGraphicFramePr>
            <a:graphicFrameLocks noGrp="1"/>
          </p:cNvGraphicFramePr>
          <p:nvPr>
            <p:ph sz="half" idx="2"/>
            <p:extLst>
              <p:ext uri="{D42A27DB-BD31-4B8C-83A1-F6EECF244321}">
                <p14:modId xmlns:p14="http://schemas.microsoft.com/office/powerpoint/2010/main" val="512728818"/>
              </p:ext>
            </p:extLst>
          </p:nvPr>
        </p:nvGraphicFramePr>
        <p:xfrm>
          <a:off x="304800" y="1219210"/>
          <a:ext cx="4107454" cy="5181589"/>
        </p:xfrm>
        <a:graphic>
          <a:graphicData uri="http://schemas.openxmlformats.org/drawingml/2006/table">
            <a:tbl>
              <a:tblPr/>
              <a:tblGrid>
                <a:gridCol w="661755">
                  <a:extLst>
                    <a:ext uri="{9D8B030D-6E8A-4147-A177-3AD203B41FA5}">
                      <a16:colId xmlns:a16="http://schemas.microsoft.com/office/drawing/2014/main" val="20000"/>
                    </a:ext>
                  </a:extLst>
                </a:gridCol>
                <a:gridCol w="1026862">
                  <a:extLst>
                    <a:ext uri="{9D8B030D-6E8A-4147-A177-3AD203B41FA5}">
                      <a16:colId xmlns:a16="http://schemas.microsoft.com/office/drawing/2014/main" val="20001"/>
                    </a:ext>
                  </a:extLst>
                </a:gridCol>
                <a:gridCol w="258618">
                  <a:extLst>
                    <a:ext uri="{9D8B030D-6E8A-4147-A177-3AD203B41FA5}">
                      <a16:colId xmlns:a16="http://schemas.microsoft.com/office/drawing/2014/main" val="20002"/>
                    </a:ext>
                  </a:extLst>
                </a:gridCol>
                <a:gridCol w="258618">
                  <a:extLst>
                    <a:ext uri="{9D8B030D-6E8A-4147-A177-3AD203B41FA5}">
                      <a16:colId xmlns:a16="http://schemas.microsoft.com/office/drawing/2014/main" val="20003"/>
                    </a:ext>
                  </a:extLst>
                </a:gridCol>
                <a:gridCol w="258618">
                  <a:extLst>
                    <a:ext uri="{9D8B030D-6E8A-4147-A177-3AD203B41FA5}">
                      <a16:colId xmlns:a16="http://schemas.microsoft.com/office/drawing/2014/main" val="20004"/>
                    </a:ext>
                  </a:extLst>
                </a:gridCol>
                <a:gridCol w="258618">
                  <a:extLst>
                    <a:ext uri="{9D8B030D-6E8A-4147-A177-3AD203B41FA5}">
                      <a16:colId xmlns:a16="http://schemas.microsoft.com/office/drawing/2014/main" val="20005"/>
                    </a:ext>
                  </a:extLst>
                </a:gridCol>
                <a:gridCol w="258618">
                  <a:extLst>
                    <a:ext uri="{9D8B030D-6E8A-4147-A177-3AD203B41FA5}">
                      <a16:colId xmlns:a16="http://schemas.microsoft.com/office/drawing/2014/main" val="20006"/>
                    </a:ext>
                  </a:extLst>
                </a:gridCol>
                <a:gridCol w="258618">
                  <a:extLst>
                    <a:ext uri="{9D8B030D-6E8A-4147-A177-3AD203B41FA5}">
                      <a16:colId xmlns:a16="http://schemas.microsoft.com/office/drawing/2014/main" val="20007"/>
                    </a:ext>
                  </a:extLst>
                </a:gridCol>
                <a:gridCol w="258618">
                  <a:extLst>
                    <a:ext uri="{9D8B030D-6E8A-4147-A177-3AD203B41FA5}">
                      <a16:colId xmlns:a16="http://schemas.microsoft.com/office/drawing/2014/main" val="20008"/>
                    </a:ext>
                  </a:extLst>
                </a:gridCol>
                <a:gridCol w="258618">
                  <a:extLst>
                    <a:ext uri="{9D8B030D-6E8A-4147-A177-3AD203B41FA5}">
                      <a16:colId xmlns:a16="http://schemas.microsoft.com/office/drawing/2014/main" val="20009"/>
                    </a:ext>
                  </a:extLst>
                </a:gridCol>
                <a:gridCol w="349893">
                  <a:extLst>
                    <a:ext uri="{9D8B030D-6E8A-4147-A177-3AD203B41FA5}">
                      <a16:colId xmlns:a16="http://schemas.microsoft.com/office/drawing/2014/main" val="20010"/>
                    </a:ext>
                  </a:extLst>
                </a:gridCol>
              </a:tblGrid>
              <a:tr h="279181">
                <a:tc rowSpan="2">
                  <a:txBody>
                    <a:bodyPr/>
                    <a:lstStyle/>
                    <a:p>
                      <a:pPr algn="l" rtl="0" fontAlgn="b"/>
                      <a:r>
                        <a:rPr lang="en-US" sz="1200" b="1" i="1" u="none" strike="noStrike" dirty="0">
                          <a:solidFill>
                            <a:srgbClr val="000000"/>
                          </a:solidFill>
                          <a:latin typeface="Calibri"/>
                        </a:rPr>
                        <a:t>ERC</a:t>
                      </a:r>
                    </a:p>
                  </a:txBody>
                  <a:tcPr marL="7096" marR="7096" marT="7096"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rowSpan="2">
                  <a:txBody>
                    <a:bodyPr/>
                    <a:lstStyle/>
                    <a:p>
                      <a:pPr algn="l" rtl="0" fontAlgn="t"/>
                      <a:r>
                        <a:rPr lang="en-US" sz="1200" b="1" i="0" u="none" strike="noStrike">
                          <a:solidFill>
                            <a:srgbClr val="000000"/>
                          </a:solidFill>
                          <a:latin typeface="Calibri"/>
                        </a:rPr>
                        <a:t> Contestant  Name</a:t>
                      </a:r>
                    </a:p>
                  </a:txBody>
                  <a:tcPr marL="7096" marR="7096" marT="7096"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gridSpan="9">
                  <a:txBody>
                    <a:bodyPr/>
                    <a:lstStyle/>
                    <a:p>
                      <a:pPr algn="ctr" fontAlgn="b"/>
                      <a:r>
                        <a:rPr lang="en-US" sz="800" b="1" i="0" u="none" strike="noStrike">
                          <a:solidFill>
                            <a:srgbClr val="000000"/>
                          </a:solidFill>
                          <a:latin typeface="Calibri"/>
                        </a:rPr>
                        <a:t>Judges Scores</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2356">
                <a:tc vMerge="1">
                  <a:txBody>
                    <a:bodyPr/>
                    <a:lstStyle/>
                    <a:p>
                      <a:endParaRPr lang="en-US"/>
                    </a:p>
                  </a:txBody>
                  <a:tcPr/>
                </a:tc>
                <a:tc vMerge="1">
                  <a:txBody>
                    <a:bodyPr/>
                    <a:lstStyle/>
                    <a:p>
                      <a:endParaRPr lang="en-US"/>
                    </a:p>
                  </a:txBody>
                  <a:tcPr/>
                </a:tc>
                <a:tc>
                  <a:txBody>
                    <a:bodyPr/>
                    <a:lstStyle/>
                    <a:p>
                      <a:pPr algn="l" fontAlgn="b"/>
                      <a:r>
                        <a:rPr lang="en-US" sz="800" b="0" i="0" u="none" strike="noStrike">
                          <a:solidFill>
                            <a:srgbClr val="000000"/>
                          </a:solidFill>
                          <a:latin typeface="Calibri"/>
                        </a:rPr>
                        <a:t>#1</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#2</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#3</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#4</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#5</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#6</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#7</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Ave.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800" b="0" i="0" u="none" strike="noStrike">
                          <a:solidFill>
                            <a:srgbClr val="000000"/>
                          </a:solidFill>
                          <a:latin typeface="Calibri"/>
                        </a:rPr>
                        <a:t>Rank</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0001"/>
                  </a:ext>
                </a:extLst>
              </a:tr>
              <a:tr h="272356">
                <a:tc>
                  <a:txBody>
                    <a:bodyPr/>
                    <a:lstStyle/>
                    <a:p>
                      <a:pPr algn="l" rtl="0" fontAlgn="b"/>
                      <a:r>
                        <a:rPr lang="en-US" sz="800" b="1" i="1" u="none" strike="noStrike" dirty="0">
                          <a:solidFill>
                            <a:srgbClr val="000000"/>
                          </a:solidFill>
                          <a:latin typeface="Calibri"/>
                        </a:rPr>
                        <a:t>ERC #1</a:t>
                      </a:r>
                      <a:r>
                        <a:rPr lang="en-US" sz="800" b="0" i="0" u="none" strike="noStrike" dirty="0">
                          <a:solidFill>
                            <a:srgbClr val="000000"/>
                          </a:solidFill>
                          <a:latin typeface="Calibri"/>
                        </a:rPr>
                        <a:t> </a:t>
                      </a:r>
                      <a:endParaRPr lang="en-US" sz="800" b="1" i="1" u="none" strike="noStrike" dirty="0">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2356">
                <a:tc>
                  <a:txBody>
                    <a:bodyPr/>
                    <a:lstStyle/>
                    <a:p>
                      <a:pPr algn="l" rtl="0" fontAlgn="b"/>
                      <a:r>
                        <a:rPr lang="en-US" sz="800" b="1" i="1" u="none" strike="noStrike" dirty="0">
                          <a:solidFill>
                            <a:srgbClr val="000000"/>
                          </a:solidFill>
                          <a:latin typeface="Calibri"/>
                        </a:rPr>
                        <a:t>ERC #2</a:t>
                      </a:r>
                      <a:r>
                        <a:rPr lang="en-US" sz="800" b="0" i="0" u="none" strike="noStrike" dirty="0">
                          <a:solidFill>
                            <a:srgbClr val="000000"/>
                          </a:solidFill>
                          <a:latin typeface="Calibri"/>
                        </a:rPr>
                        <a:t> </a:t>
                      </a:r>
                      <a:endParaRPr lang="en-US" sz="800" b="1" i="1" u="none" strike="noStrike" dirty="0">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#2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2356">
                <a:tc>
                  <a:txBody>
                    <a:bodyPr/>
                    <a:lstStyle/>
                    <a:p>
                      <a:pPr algn="l" rtl="0" fontAlgn="b"/>
                      <a:r>
                        <a:rPr lang="en-US" sz="800" b="1" i="1" u="none" strike="noStrike">
                          <a:solidFill>
                            <a:srgbClr val="000000"/>
                          </a:solidFill>
                          <a:latin typeface="Calibri"/>
                        </a:rPr>
                        <a:t>ERC #3</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#3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2356">
                <a:tc>
                  <a:txBody>
                    <a:bodyPr/>
                    <a:lstStyle/>
                    <a:p>
                      <a:pPr algn="l" rtl="0" fontAlgn="b"/>
                      <a:r>
                        <a:rPr lang="en-US" sz="800" b="1" i="1" u="none" strike="noStrike">
                          <a:solidFill>
                            <a:srgbClr val="000000"/>
                          </a:solidFill>
                          <a:latin typeface="Calibri"/>
                        </a:rPr>
                        <a:t>ERC #4</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#4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2356">
                <a:tc>
                  <a:txBody>
                    <a:bodyPr/>
                    <a:lstStyle/>
                    <a:p>
                      <a:pPr algn="l" rtl="0" fontAlgn="b"/>
                      <a:r>
                        <a:rPr lang="en-US" sz="800" b="1" i="1" u="none" strike="noStrike">
                          <a:solidFill>
                            <a:srgbClr val="000000"/>
                          </a:solidFill>
                          <a:latin typeface="Calibri"/>
                        </a:rPr>
                        <a:t>ERC #5</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#5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2356">
                <a:tc>
                  <a:txBody>
                    <a:bodyPr/>
                    <a:lstStyle/>
                    <a:p>
                      <a:pPr algn="l" rtl="0" fontAlgn="b"/>
                      <a:r>
                        <a:rPr lang="en-US" sz="800" b="1" i="1" u="none" strike="noStrike">
                          <a:solidFill>
                            <a:srgbClr val="000000"/>
                          </a:solidFill>
                          <a:latin typeface="Calibri"/>
                        </a:rPr>
                        <a:t>ERC #6</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#6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2356">
                <a:tc>
                  <a:txBody>
                    <a:bodyPr/>
                    <a:lstStyle/>
                    <a:p>
                      <a:pPr algn="l" rtl="0" fontAlgn="b"/>
                      <a:r>
                        <a:rPr lang="en-US" sz="800" b="1" i="1" u="none" strike="noStrike">
                          <a:solidFill>
                            <a:srgbClr val="000000"/>
                          </a:solidFill>
                          <a:latin typeface="Calibri"/>
                        </a:rPr>
                        <a:t>ERC #7</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#7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2356">
                <a:tc>
                  <a:txBody>
                    <a:bodyPr/>
                    <a:lstStyle/>
                    <a:p>
                      <a:pPr algn="l" rtl="0" fontAlgn="b"/>
                      <a:r>
                        <a:rPr lang="en-US" sz="800" b="1" i="1" u="none" strike="noStrike">
                          <a:solidFill>
                            <a:srgbClr val="000000"/>
                          </a:solidFill>
                          <a:latin typeface="Calibri"/>
                        </a:rPr>
                        <a:t>ERC #8</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#8</a:t>
                      </a:r>
                      <a:r>
                        <a:rPr lang="en-US" sz="700" b="1" i="0" u="none" strike="noStrike" dirty="0">
                          <a:solidFill>
                            <a:srgbClr val="000000"/>
                          </a:solidFill>
                          <a:latin typeface="Calibri"/>
                        </a:rPr>
                        <a:t> </a:t>
                      </a:r>
                      <a:endParaRPr lang="en-US" sz="800" b="1" i="0" u="none" strike="noStrike" dirty="0">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72356">
                <a:tc>
                  <a:txBody>
                    <a:bodyPr/>
                    <a:lstStyle/>
                    <a:p>
                      <a:pPr algn="l" rtl="0" fontAlgn="b"/>
                      <a:r>
                        <a:rPr lang="en-US" sz="800" b="1" i="1" u="none" strike="noStrike">
                          <a:solidFill>
                            <a:srgbClr val="000000"/>
                          </a:solidFill>
                          <a:latin typeface="Calibri"/>
                        </a:rPr>
                        <a:t>ERC #9</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#9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72356">
                <a:tc>
                  <a:txBody>
                    <a:bodyPr/>
                    <a:lstStyle/>
                    <a:p>
                      <a:pPr algn="l" rtl="0" fontAlgn="b"/>
                      <a:r>
                        <a:rPr lang="en-US" sz="800" b="1" i="1" u="none" strike="noStrike">
                          <a:solidFill>
                            <a:srgbClr val="000000"/>
                          </a:solidFill>
                          <a:latin typeface="Calibri"/>
                        </a:rPr>
                        <a:t>ERC #10</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#10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72356">
                <a:tc>
                  <a:txBody>
                    <a:bodyPr/>
                    <a:lstStyle/>
                    <a:p>
                      <a:pPr algn="l" rtl="0" fontAlgn="b"/>
                      <a:r>
                        <a:rPr lang="en-US" sz="800" b="1" i="1" u="none" strike="noStrike">
                          <a:solidFill>
                            <a:srgbClr val="000000"/>
                          </a:solidFill>
                          <a:latin typeface="Calibri"/>
                        </a:rPr>
                        <a:t>ERC #11</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#11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72356">
                <a:tc>
                  <a:txBody>
                    <a:bodyPr/>
                    <a:lstStyle/>
                    <a:p>
                      <a:pPr algn="l" rtl="0" fontAlgn="b"/>
                      <a:r>
                        <a:rPr lang="en-US" sz="800" b="1" i="1" u="none" strike="noStrike">
                          <a:solidFill>
                            <a:srgbClr val="000000"/>
                          </a:solidFill>
                          <a:latin typeface="Calibri"/>
                        </a:rPr>
                        <a:t>ERC #12</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#12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72356">
                <a:tc>
                  <a:txBody>
                    <a:bodyPr/>
                    <a:lstStyle/>
                    <a:p>
                      <a:pPr algn="l" rtl="0" fontAlgn="b"/>
                      <a:r>
                        <a:rPr lang="en-US" sz="800" b="1" i="1" u="none" strike="noStrike">
                          <a:solidFill>
                            <a:srgbClr val="000000"/>
                          </a:solidFill>
                          <a:latin typeface="Calibri"/>
                        </a:rPr>
                        <a:t>ERC #13</a:t>
                      </a:r>
                      <a:r>
                        <a:rPr lang="en-US" sz="800" b="0" i="0" u="none" strike="noStrike">
                          <a:solidFill>
                            <a:srgbClr val="000000"/>
                          </a:solidFill>
                          <a:latin typeface="Calibri"/>
                        </a:rPr>
                        <a:t> </a:t>
                      </a:r>
                      <a:endParaRPr lang="en-US" sz="800" b="1" i="1" u="none" strike="noStrike">
                        <a:solidFill>
                          <a:srgbClr val="000000"/>
                        </a:solidFill>
                        <a:latin typeface="Calibri"/>
                      </a:endParaRP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a:solidFill>
                            <a:srgbClr val="000000"/>
                          </a:solidFill>
                          <a:latin typeface="Calibri"/>
                        </a:rPr>
                        <a:t>Student #13 </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72356">
                <a:tc>
                  <a:txBody>
                    <a:bodyPr/>
                    <a:lstStyle/>
                    <a:p>
                      <a:pPr algn="l" rtl="0" fontAlgn="b"/>
                      <a:r>
                        <a:rPr lang="en-US" sz="800" b="1" i="1" u="none" strike="noStrike">
                          <a:solidFill>
                            <a:srgbClr val="000000"/>
                          </a:solidFill>
                          <a:latin typeface="Calibri"/>
                        </a:rPr>
                        <a:t>ERC #14</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#14</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72356">
                <a:tc>
                  <a:txBody>
                    <a:bodyPr/>
                    <a:lstStyle/>
                    <a:p>
                      <a:pPr algn="l" rtl="0" fontAlgn="b"/>
                      <a:r>
                        <a:rPr lang="en-US" sz="800" b="1" i="1" u="none" strike="noStrike">
                          <a:solidFill>
                            <a:srgbClr val="000000"/>
                          </a:solidFill>
                          <a:latin typeface="Calibri"/>
                        </a:rPr>
                        <a:t>ERC #15</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#15</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72356">
                <a:tc>
                  <a:txBody>
                    <a:bodyPr/>
                    <a:lstStyle/>
                    <a:p>
                      <a:pPr algn="l" rtl="0" fontAlgn="b"/>
                      <a:r>
                        <a:rPr lang="en-US" sz="800" b="1" i="1" u="none" strike="noStrike">
                          <a:solidFill>
                            <a:srgbClr val="000000"/>
                          </a:solidFill>
                          <a:latin typeface="Calibri"/>
                        </a:rPr>
                        <a:t>ERC #16</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#16</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72356">
                <a:tc>
                  <a:txBody>
                    <a:bodyPr/>
                    <a:lstStyle/>
                    <a:p>
                      <a:pPr algn="l" rtl="0" fontAlgn="b"/>
                      <a:r>
                        <a:rPr lang="en-US" sz="800" b="1" i="1" u="none" strike="noStrike">
                          <a:solidFill>
                            <a:srgbClr val="000000"/>
                          </a:solidFill>
                          <a:latin typeface="Calibri"/>
                        </a:rPr>
                        <a:t>ERC #17</a:t>
                      </a:r>
                    </a:p>
                  </a:txBody>
                  <a:tcPr marL="7096" marR="7096" marT="709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800" b="1" i="0" u="none" strike="noStrike" dirty="0">
                          <a:solidFill>
                            <a:srgbClr val="000000"/>
                          </a:solidFill>
                          <a:latin typeface="Calibri"/>
                        </a:rPr>
                        <a:t>Student #17</a:t>
                      </a:r>
                    </a:p>
                  </a:txBody>
                  <a:tcPr marL="7096" marR="7096" marT="70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Calibri"/>
                        </a:rPr>
                        <a:t> </a:t>
                      </a:r>
                    </a:p>
                  </a:txBody>
                  <a:tcPr marL="7096" marR="7096" marT="70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1131</TotalTime>
  <Words>841</Words>
  <Application>Microsoft Office PowerPoint</Application>
  <PresentationFormat>On-screen Show (4:3)</PresentationFormat>
  <Paragraphs>317</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Prize Levels</vt:lpstr>
      <vt:lpstr>PowerPoint Presentation</vt:lpstr>
    </vt:vector>
  </TitlesOfParts>
  <Company>RPI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dc:creator>
  <cp:lastModifiedBy>Teets, Micaela T.</cp:lastModifiedBy>
  <cp:revision>102</cp:revision>
  <dcterms:created xsi:type="dcterms:W3CDTF">2011-01-25T19:48:44Z</dcterms:created>
  <dcterms:modified xsi:type="dcterms:W3CDTF">2024-05-13T20:23:11Z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ca112bec-9fd7-4ed5-8a33-bad93f30c27d</vt:lpwstr>
  </property>
  <property fmtid="{D5CDD505-2E9C-101B-9397-08002B2CF9AE}" pid="3" name="ContainsCUI">
    <vt:lpwstr>No</vt:lpwstr>
  </property>
</Properties>
</file>